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283" r:id="rId2"/>
    <p:sldId id="256" r:id="rId3"/>
    <p:sldId id="278" r:id="rId4"/>
    <p:sldId id="282" r:id="rId5"/>
    <p:sldId id="280" r:id="rId6"/>
    <p:sldId id="281" r:id="rId7"/>
    <p:sldId id="274" r:id="rId8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9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scrgbClr r="0" g="0" b="0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AF606853-7671-496A-8E4F-DF71F8EC918B}" styleName="Dark Style 7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17" autoAdjust="0"/>
    <p:restoredTop sz="91950" autoAdjust="0"/>
  </p:normalViewPr>
  <p:slideViewPr>
    <p:cSldViewPr>
      <p:cViewPr varScale="1">
        <p:scale>
          <a:sx n="79" d="100"/>
          <a:sy n="79" d="100"/>
        </p:scale>
        <p:origin x="-396" y="-90"/>
      </p:cViewPr>
      <p:guideLst>
        <p:guide orient="horz" pos="766"/>
        <p:guide orient="horz" pos="3097"/>
        <p:guide pos="768"/>
        <p:guide pos="3888"/>
      </p:guideLst>
    </p:cSldViewPr>
  </p:slideViewPr>
  <p:outlineViewPr>
    <p:cViewPr>
      <p:scale>
        <a:sx n="33" d="100"/>
        <a:sy n="33" d="100"/>
      </p:scale>
      <p:origin x="0" y="145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5" d="100"/>
        <a:sy n="85" d="100"/>
      </p:scale>
      <p:origin x="0" y="0"/>
    </p:cViewPr>
  </p:sorterViewPr>
  <p:notesViewPr>
    <p:cSldViewPr>
      <p:cViewPr varScale="1">
        <p:scale>
          <a:sx n="74" d="100"/>
          <a:sy n="74" d="100"/>
        </p:scale>
        <p:origin x="-900" y="-90"/>
      </p:cViewPr>
      <p:guideLst>
        <p:guide orient="horz" pos="2160"/>
        <p:guide pos="288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image" Target="../media/image4.jpg"/><Relationship Id="rId4" Type="http://schemas.openxmlformats.org/officeDocument/2006/relationships/image" Target="../media/image7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image" Target="../media/image4.jpg"/><Relationship Id="rId4" Type="http://schemas.openxmlformats.org/officeDocument/2006/relationships/image" Target="../media/image7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D2564E8-BE2B-4B89-AFC2-1571BA5F4590}" type="doc">
      <dgm:prSet loTypeId="urn:microsoft.com/office/officeart/2005/8/layout/pList2" loCatId="list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264D3B0B-1F58-4461-8042-4A87F90FB60C}">
      <dgm:prSet custT="1"/>
      <dgm:spPr/>
      <dgm:t>
        <a:bodyPr/>
        <a:lstStyle/>
        <a:p>
          <a:pPr rtl="0"/>
          <a:r>
            <a:rPr lang="fr-CA" sz="1700" noProof="0" dirty="0" smtClean="0"/>
            <a:t>Sites visités</a:t>
          </a:r>
          <a:endParaRPr lang="fr-CA" sz="1700" noProof="0" dirty="0"/>
        </a:p>
      </dgm:t>
    </dgm:pt>
    <dgm:pt modelId="{2573ED84-8B04-4F66-A9C2-2CD92DD16B94}" type="parTrans" cxnId="{381B1F51-3BB3-4405-A595-B0E1CD50E36E}">
      <dgm:prSet/>
      <dgm:spPr/>
      <dgm:t>
        <a:bodyPr/>
        <a:lstStyle/>
        <a:p>
          <a:endParaRPr lang="fr-CA" noProof="0"/>
        </a:p>
      </dgm:t>
    </dgm:pt>
    <dgm:pt modelId="{C023F4E4-9DC6-4926-9798-43975273A8D3}" type="sibTrans" cxnId="{381B1F51-3BB3-4405-A595-B0E1CD50E36E}">
      <dgm:prSet/>
      <dgm:spPr/>
      <dgm:t>
        <a:bodyPr/>
        <a:lstStyle/>
        <a:p>
          <a:endParaRPr lang="fr-CA" noProof="0"/>
        </a:p>
      </dgm:t>
    </dgm:pt>
    <dgm:pt modelId="{AEE24F01-30FA-44E0-BD99-B3CB8623A64C}">
      <dgm:prSet custT="1"/>
      <dgm:spPr/>
      <dgm:t>
        <a:bodyPr/>
        <a:lstStyle/>
        <a:p>
          <a:pPr rtl="0"/>
          <a:r>
            <a:rPr lang="fr-CA" sz="1400" noProof="0" dirty="0" smtClean="0"/>
            <a:t>Jasper</a:t>
          </a:r>
          <a:endParaRPr lang="fr-CA" sz="1400" noProof="0" dirty="0"/>
        </a:p>
      </dgm:t>
    </dgm:pt>
    <dgm:pt modelId="{B35FA6EC-0DB4-4224-840D-11F34B717909}" type="parTrans" cxnId="{B81BB8A9-3674-492A-8EFC-BDA3366EA4DF}">
      <dgm:prSet/>
      <dgm:spPr/>
      <dgm:t>
        <a:bodyPr/>
        <a:lstStyle/>
        <a:p>
          <a:endParaRPr lang="fr-CA" noProof="0"/>
        </a:p>
      </dgm:t>
    </dgm:pt>
    <dgm:pt modelId="{574F0EF8-E59F-422E-A3EC-62720438D45F}" type="sibTrans" cxnId="{B81BB8A9-3674-492A-8EFC-BDA3366EA4DF}">
      <dgm:prSet/>
      <dgm:spPr/>
      <dgm:t>
        <a:bodyPr/>
        <a:lstStyle/>
        <a:p>
          <a:endParaRPr lang="fr-CA" noProof="0"/>
        </a:p>
      </dgm:t>
    </dgm:pt>
    <dgm:pt modelId="{90E1E44C-252E-44F9-B739-E4D406E921F1}">
      <dgm:prSet custT="1"/>
      <dgm:spPr/>
      <dgm:t>
        <a:bodyPr/>
        <a:lstStyle/>
        <a:p>
          <a:pPr rtl="0"/>
          <a:r>
            <a:rPr lang="fr-CA" sz="1700" noProof="0" dirty="0" smtClean="0"/>
            <a:t>Inclus dans le forfait</a:t>
          </a:r>
          <a:endParaRPr lang="fr-CA" sz="1700" noProof="0" dirty="0"/>
        </a:p>
      </dgm:t>
    </dgm:pt>
    <dgm:pt modelId="{E5F2BF64-3213-4118-80D4-2141D442C90B}" type="parTrans" cxnId="{F654BCB6-D6A5-4DB2-A2DC-443F1A0F9C09}">
      <dgm:prSet/>
      <dgm:spPr/>
      <dgm:t>
        <a:bodyPr/>
        <a:lstStyle/>
        <a:p>
          <a:endParaRPr lang="fr-CA" noProof="0"/>
        </a:p>
      </dgm:t>
    </dgm:pt>
    <dgm:pt modelId="{1A4E3135-8578-469E-9232-680EEB2A4D17}" type="sibTrans" cxnId="{F654BCB6-D6A5-4DB2-A2DC-443F1A0F9C09}">
      <dgm:prSet/>
      <dgm:spPr/>
      <dgm:t>
        <a:bodyPr/>
        <a:lstStyle/>
        <a:p>
          <a:endParaRPr lang="fr-CA" noProof="0"/>
        </a:p>
      </dgm:t>
    </dgm:pt>
    <dgm:pt modelId="{C5B5B5FC-CE08-4DCE-B5FC-0B4EDD9C7735}">
      <dgm:prSet custT="1"/>
      <dgm:spPr/>
      <dgm:t>
        <a:bodyPr/>
        <a:lstStyle/>
        <a:p>
          <a:pPr rtl="0"/>
          <a:r>
            <a:rPr lang="fr-CA" sz="1400" noProof="0" dirty="0" smtClean="0"/>
            <a:t>Repas</a:t>
          </a:r>
          <a:endParaRPr lang="fr-CA" sz="1400" noProof="0" dirty="0"/>
        </a:p>
      </dgm:t>
    </dgm:pt>
    <dgm:pt modelId="{CD5299BA-1732-4213-B090-D92701826056}" type="parTrans" cxnId="{DFAA323A-EBC7-4B53-8360-B9179C5185CD}">
      <dgm:prSet/>
      <dgm:spPr/>
      <dgm:t>
        <a:bodyPr/>
        <a:lstStyle/>
        <a:p>
          <a:endParaRPr lang="fr-CA" noProof="0"/>
        </a:p>
      </dgm:t>
    </dgm:pt>
    <dgm:pt modelId="{2B0F8CE4-0314-4893-B18E-98907869861E}" type="sibTrans" cxnId="{DFAA323A-EBC7-4B53-8360-B9179C5185CD}">
      <dgm:prSet/>
      <dgm:spPr/>
      <dgm:t>
        <a:bodyPr/>
        <a:lstStyle/>
        <a:p>
          <a:endParaRPr lang="fr-CA" noProof="0"/>
        </a:p>
      </dgm:t>
    </dgm:pt>
    <dgm:pt modelId="{A192F1F1-2287-4F84-8943-288F0E8F1B36}">
      <dgm:prSet custT="1"/>
      <dgm:spPr/>
      <dgm:t>
        <a:bodyPr/>
        <a:lstStyle/>
        <a:p>
          <a:pPr rtl="0"/>
          <a:r>
            <a:rPr lang="fr-CA" sz="1400" noProof="0" dirty="0" smtClean="0"/>
            <a:t>Transferts</a:t>
          </a:r>
          <a:endParaRPr lang="fr-CA" sz="1400" noProof="0" dirty="0"/>
        </a:p>
      </dgm:t>
    </dgm:pt>
    <dgm:pt modelId="{6BA1691C-F354-4842-AEC0-374058A47924}" type="parTrans" cxnId="{69A0A0D6-48AA-48F3-9765-CEBF708F2220}">
      <dgm:prSet/>
      <dgm:spPr/>
      <dgm:t>
        <a:bodyPr/>
        <a:lstStyle/>
        <a:p>
          <a:endParaRPr lang="fr-CA" noProof="0"/>
        </a:p>
      </dgm:t>
    </dgm:pt>
    <dgm:pt modelId="{C86BA0E9-A664-4C95-9926-D4E00BB4BAAE}" type="sibTrans" cxnId="{69A0A0D6-48AA-48F3-9765-CEBF708F2220}">
      <dgm:prSet/>
      <dgm:spPr/>
      <dgm:t>
        <a:bodyPr/>
        <a:lstStyle/>
        <a:p>
          <a:endParaRPr lang="fr-CA" noProof="0"/>
        </a:p>
      </dgm:t>
    </dgm:pt>
    <dgm:pt modelId="{9D916770-8307-4354-A636-DAA5612E47E9}">
      <dgm:prSet custT="1"/>
      <dgm:spPr/>
      <dgm:t>
        <a:bodyPr/>
        <a:lstStyle/>
        <a:p>
          <a:pPr rtl="0"/>
          <a:r>
            <a:rPr lang="fr-CA" sz="1400" noProof="0" dirty="0" smtClean="0"/>
            <a:t>Bicyclette</a:t>
          </a:r>
          <a:endParaRPr lang="fr-CA" sz="1400" noProof="0" dirty="0"/>
        </a:p>
      </dgm:t>
    </dgm:pt>
    <dgm:pt modelId="{EA1C2BFB-0E5A-4B4B-9033-5D97BBCAF1DA}" type="parTrans" cxnId="{961B08AE-C24E-4B4C-988B-EF4ADA0C307C}">
      <dgm:prSet/>
      <dgm:spPr/>
      <dgm:t>
        <a:bodyPr/>
        <a:lstStyle/>
        <a:p>
          <a:endParaRPr lang="fr-CA" noProof="0"/>
        </a:p>
      </dgm:t>
    </dgm:pt>
    <dgm:pt modelId="{987CF11D-6322-4181-94DC-167C0872B92B}" type="sibTrans" cxnId="{961B08AE-C24E-4B4C-988B-EF4ADA0C307C}">
      <dgm:prSet/>
      <dgm:spPr/>
      <dgm:t>
        <a:bodyPr/>
        <a:lstStyle/>
        <a:p>
          <a:endParaRPr lang="fr-CA" noProof="0"/>
        </a:p>
      </dgm:t>
    </dgm:pt>
    <dgm:pt modelId="{018A26C8-8569-4FAF-8C23-365F66014727}">
      <dgm:prSet custT="1"/>
      <dgm:spPr/>
      <dgm:t>
        <a:bodyPr/>
        <a:lstStyle/>
        <a:p>
          <a:pPr rtl="0"/>
          <a:r>
            <a:rPr lang="fr-CA" sz="1400" noProof="0" dirty="0" smtClean="0"/>
            <a:t>Équipement</a:t>
          </a:r>
          <a:endParaRPr lang="fr-CA" sz="1400" noProof="0" dirty="0"/>
        </a:p>
      </dgm:t>
    </dgm:pt>
    <dgm:pt modelId="{B1C3A7DC-DFE8-4578-B794-12EBB9A73AA4}" type="parTrans" cxnId="{52260F42-E817-441F-B6D5-48CB0B4DE361}">
      <dgm:prSet/>
      <dgm:spPr/>
      <dgm:t>
        <a:bodyPr/>
        <a:lstStyle/>
        <a:p>
          <a:endParaRPr lang="fr-CA" noProof="0"/>
        </a:p>
      </dgm:t>
    </dgm:pt>
    <dgm:pt modelId="{5D3B5B4A-9F93-45AC-B67F-AA67E51EF9BE}" type="sibTrans" cxnId="{52260F42-E817-441F-B6D5-48CB0B4DE361}">
      <dgm:prSet/>
      <dgm:spPr/>
      <dgm:t>
        <a:bodyPr/>
        <a:lstStyle/>
        <a:p>
          <a:endParaRPr lang="fr-CA" noProof="0"/>
        </a:p>
      </dgm:t>
    </dgm:pt>
    <dgm:pt modelId="{31B26503-E59D-485E-AD3C-068E2D25C914}">
      <dgm:prSet custT="1"/>
      <dgm:spPr/>
      <dgm:t>
        <a:bodyPr/>
        <a:lstStyle/>
        <a:p>
          <a:pPr rtl="0"/>
          <a:r>
            <a:rPr lang="fr-CA" sz="1700" noProof="0" dirty="0" smtClean="0"/>
            <a:t>Détails du circuit</a:t>
          </a:r>
          <a:endParaRPr lang="fr-CA" sz="1700" noProof="0" dirty="0"/>
        </a:p>
      </dgm:t>
    </dgm:pt>
    <dgm:pt modelId="{46263110-904A-4F1E-8D48-8D60CE25EEFC}" type="parTrans" cxnId="{535E7549-EC72-4B33-BB6B-4D85FA5C34B8}">
      <dgm:prSet/>
      <dgm:spPr/>
      <dgm:t>
        <a:bodyPr/>
        <a:lstStyle/>
        <a:p>
          <a:endParaRPr lang="fr-CA" noProof="0"/>
        </a:p>
      </dgm:t>
    </dgm:pt>
    <dgm:pt modelId="{BDBA366A-C704-4312-BA54-A41CADD56AE9}" type="sibTrans" cxnId="{535E7549-EC72-4B33-BB6B-4D85FA5C34B8}">
      <dgm:prSet/>
      <dgm:spPr/>
      <dgm:t>
        <a:bodyPr/>
        <a:lstStyle/>
        <a:p>
          <a:endParaRPr lang="fr-CA" noProof="0"/>
        </a:p>
      </dgm:t>
    </dgm:pt>
    <dgm:pt modelId="{8CA32839-2ADA-4B87-B866-C94B1E4297BD}">
      <dgm:prSet custT="1"/>
      <dgm:spPr/>
      <dgm:t>
        <a:bodyPr/>
        <a:lstStyle/>
        <a:p>
          <a:pPr rtl="0"/>
          <a:r>
            <a:rPr lang="fr-CA" sz="1400" noProof="0" dirty="0" smtClean="0"/>
            <a:t>Saison : du 1</a:t>
          </a:r>
          <a:r>
            <a:rPr lang="fr-CA" sz="1400" baseline="30000" noProof="0" dirty="0" smtClean="0"/>
            <a:t>er</a:t>
          </a:r>
          <a:r>
            <a:rPr lang="fr-CA" sz="1400" noProof="0" dirty="0" smtClean="0"/>
            <a:t> mai au 30 octobre</a:t>
          </a:r>
          <a:endParaRPr lang="fr-CA" sz="1400" noProof="0" dirty="0"/>
        </a:p>
      </dgm:t>
    </dgm:pt>
    <dgm:pt modelId="{EC35F902-B8D5-4E9B-AFCB-8CF1AE107A1F}" type="parTrans" cxnId="{F93F6C37-0E6A-4578-A38C-BFA9AE908893}">
      <dgm:prSet/>
      <dgm:spPr/>
      <dgm:t>
        <a:bodyPr/>
        <a:lstStyle/>
        <a:p>
          <a:endParaRPr lang="fr-CA" noProof="0"/>
        </a:p>
      </dgm:t>
    </dgm:pt>
    <dgm:pt modelId="{F26D16FC-47A7-4CBA-947A-BEB0699F83DC}" type="sibTrans" cxnId="{F93F6C37-0E6A-4578-A38C-BFA9AE908893}">
      <dgm:prSet/>
      <dgm:spPr/>
      <dgm:t>
        <a:bodyPr/>
        <a:lstStyle/>
        <a:p>
          <a:endParaRPr lang="fr-CA" noProof="0"/>
        </a:p>
      </dgm:t>
    </dgm:pt>
    <dgm:pt modelId="{03B42CD0-9F42-4134-9BDC-975141A132AD}">
      <dgm:prSet custT="1"/>
      <dgm:spPr/>
      <dgm:t>
        <a:bodyPr/>
        <a:lstStyle/>
        <a:p>
          <a:pPr rtl="0"/>
          <a:r>
            <a:rPr lang="fr-CA" sz="1400" noProof="0" dirty="0" smtClean="0"/>
            <a:t>Pourboires et frais inclus</a:t>
          </a:r>
          <a:endParaRPr lang="fr-CA" sz="1400" noProof="0" dirty="0"/>
        </a:p>
      </dgm:t>
    </dgm:pt>
    <dgm:pt modelId="{3E715175-6EEE-4C58-B115-3DD036A5B6D7}" type="parTrans" cxnId="{D15E52B7-5CBD-4C65-B0B3-34E5558D1DC5}">
      <dgm:prSet/>
      <dgm:spPr/>
      <dgm:t>
        <a:bodyPr/>
        <a:lstStyle/>
        <a:p>
          <a:endParaRPr lang="fr-CA" noProof="0"/>
        </a:p>
      </dgm:t>
    </dgm:pt>
    <dgm:pt modelId="{49797D18-A7FF-46BC-88A6-0894FED316F9}" type="sibTrans" cxnId="{D15E52B7-5CBD-4C65-B0B3-34E5558D1DC5}">
      <dgm:prSet/>
      <dgm:spPr/>
      <dgm:t>
        <a:bodyPr/>
        <a:lstStyle/>
        <a:p>
          <a:endParaRPr lang="fr-CA" noProof="0"/>
        </a:p>
      </dgm:t>
    </dgm:pt>
    <dgm:pt modelId="{702C6458-682B-435B-A158-48305E463B4B}">
      <dgm:prSet custT="1"/>
      <dgm:spPr/>
      <dgm:t>
        <a:bodyPr/>
        <a:lstStyle/>
        <a:p>
          <a:pPr rtl="0"/>
          <a:r>
            <a:rPr lang="fr-CA" sz="1400" noProof="0" dirty="0" smtClean="0"/>
            <a:t>Réserver avant le</a:t>
          </a:r>
          <a:br>
            <a:rPr lang="fr-CA" sz="1400" noProof="0" dirty="0" smtClean="0"/>
          </a:br>
          <a:r>
            <a:rPr lang="fr-CA" sz="1400" noProof="0" dirty="0" smtClean="0"/>
            <a:t> 20 janvier pour les meilleurs tarifs</a:t>
          </a:r>
          <a:endParaRPr lang="fr-CA" sz="1400" noProof="0" dirty="0"/>
        </a:p>
      </dgm:t>
    </dgm:pt>
    <dgm:pt modelId="{9D87CA72-E9EA-44D6-9509-0E4177A58E4D}" type="parTrans" cxnId="{45BDEFF1-CAA4-43BE-A39D-416F44AD01FA}">
      <dgm:prSet/>
      <dgm:spPr/>
      <dgm:t>
        <a:bodyPr/>
        <a:lstStyle/>
        <a:p>
          <a:endParaRPr lang="fr-CA" noProof="0"/>
        </a:p>
      </dgm:t>
    </dgm:pt>
    <dgm:pt modelId="{AC3F8BFE-C908-4D64-BD08-675C28ABF2D6}" type="sibTrans" cxnId="{45BDEFF1-CAA4-43BE-A39D-416F44AD01FA}">
      <dgm:prSet/>
      <dgm:spPr/>
      <dgm:t>
        <a:bodyPr/>
        <a:lstStyle/>
        <a:p>
          <a:endParaRPr lang="fr-CA" noProof="0"/>
        </a:p>
      </dgm:t>
    </dgm:pt>
    <dgm:pt modelId="{6B6DCAFF-A213-40F4-AFC1-C49C831A4C52}">
      <dgm:prSet custT="1"/>
      <dgm:spPr/>
      <dgm:t>
        <a:bodyPr/>
        <a:lstStyle/>
        <a:p>
          <a:pPr rtl="0"/>
          <a:r>
            <a:rPr lang="fr-CA" sz="1400" noProof="0" dirty="0" smtClean="0"/>
            <a:t>Gorge de la rivière Thompson</a:t>
          </a:r>
          <a:endParaRPr lang="fr-CA" sz="1400" noProof="0" dirty="0"/>
        </a:p>
      </dgm:t>
    </dgm:pt>
    <dgm:pt modelId="{90BACC04-68D5-4ADE-807E-450E596466BE}" type="parTrans" cxnId="{6D0F8F61-CDF4-4915-BD67-477C7F4D19EB}">
      <dgm:prSet/>
      <dgm:spPr/>
      <dgm:t>
        <a:bodyPr/>
        <a:lstStyle/>
        <a:p>
          <a:endParaRPr lang="fr-CA" noProof="0"/>
        </a:p>
      </dgm:t>
    </dgm:pt>
    <dgm:pt modelId="{14470C8D-B508-4047-A68D-23A889DF01AA}" type="sibTrans" cxnId="{6D0F8F61-CDF4-4915-BD67-477C7F4D19EB}">
      <dgm:prSet/>
      <dgm:spPr/>
      <dgm:t>
        <a:bodyPr/>
        <a:lstStyle/>
        <a:p>
          <a:endParaRPr lang="fr-CA" noProof="0"/>
        </a:p>
      </dgm:t>
    </dgm:pt>
    <dgm:pt modelId="{8F9FB4F4-B8CE-44BC-B651-ED6D1539080E}">
      <dgm:prSet custT="1"/>
      <dgm:spPr/>
      <dgm:t>
        <a:bodyPr/>
        <a:lstStyle/>
        <a:p>
          <a:pPr rtl="0"/>
          <a:r>
            <a:rPr lang="fr-CA" sz="1400" noProof="0" dirty="0" smtClean="0"/>
            <a:t>Mont Robson</a:t>
          </a:r>
          <a:endParaRPr lang="fr-CA" sz="1400" noProof="0" dirty="0"/>
        </a:p>
      </dgm:t>
    </dgm:pt>
    <dgm:pt modelId="{F777BC94-9738-4C95-AD51-6AB1C80B7FF3}" type="parTrans" cxnId="{83A49E92-C763-477C-AADA-CB398A57CEC9}">
      <dgm:prSet/>
      <dgm:spPr/>
      <dgm:t>
        <a:bodyPr/>
        <a:lstStyle/>
        <a:p>
          <a:endParaRPr lang="fr-CA"/>
        </a:p>
      </dgm:t>
    </dgm:pt>
    <dgm:pt modelId="{02127456-2F68-4B49-9382-3CB3B7CC6C73}" type="sibTrans" cxnId="{83A49E92-C763-477C-AADA-CB398A57CEC9}">
      <dgm:prSet/>
      <dgm:spPr/>
      <dgm:t>
        <a:bodyPr/>
        <a:lstStyle/>
        <a:p>
          <a:endParaRPr lang="fr-CA"/>
        </a:p>
      </dgm:t>
    </dgm:pt>
    <dgm:pt modelId="{1946FFF3-DAA6-4D75-AC32-961B428889D1}">
      <dgm:prSet custT="1"/>
      <dgm:spPr/>
      <dgm:t>
        <a:bodyPr/>
        <a:lstStyle/>
        <a:p>
          <a:pPr rtl="0"/>
          <a:r>
            <a:rPr lang="fr-BE" sz="1400" noProof="0" dirty="0" smtClean="0"/>
            <a:t>Kamloops</a:t>
          </a:r>
          <a:endParaRPr lang="fr-CA" sz="1400" noProof="0" dirty="0"/>
        </a:p>
      </dgm:t>
    </dgm:pt>
    <dgm:pt modelId="{D9CA9DFE-5E36-4773-AA99-66F46CEB63B7}" type="parTrans" cxnId="{EDAC32B6-418D-458A-A376-56B027E65ACE}">
      <dgm:prSet/>
      <dgm:spPr/>
      <dgm:t>
        <a:bodyPr/>
        <a:lstStyle/>
        <a:p>
          <a:endParaRPr lang="fr-CA"/>
        </a:p>
      </dgm:t>
    </dgm:pt>
    <dgm:pt modelId="{89FB1E03-99BB-479D-B7C1-DAE063C12641}" type="sibTrans" cxnId="{EDAC32B6-418D-458A-A376-56B027E65ACE}">
      <dgm:prSet/>
      <dgm:spPr/>
      <dgm:t>
        <a:bodyPr/>
        <a:lstStyle/>
        <a:p>
          <a:endParaRPr lang="fr-CA"/>
        </a:p>
      </dgm:t>
    </dgm:pt>
    <dgm:pt modelId="{3E3B1110-D5F2-4E82-9543-78E092381823}">
      <dgm:prSet custT="1"/>
      <dgm:spPr/>
      <dgm:t>
        <a:bodyPr/>
        <a:lstStyle/>
        <a:p>
          <a:r>
            <a:rPr lang="fr-BE" sz="1700" dirty="0" smtClean="0"/>
            <a:t>Extras</a:t>
          </a:r>
          <a:endParaRPr lang="fr-CA" sz="1700" dirty="0"/>
        </a:p>
      </dgm:t>
    </dgm:pt>
    <dgm:pt modelId="{0EC1695E-B2C1-4F0E-8C30-98A080892824}" type="parTrans" cxnId="{C8BA1E04-CAD1-4365-9AAD-6F2FC53AD05A}">
      <dgm:prSet/>
      <dgm:spPr/>
      <dgm:t>
        <a:bodyPr/>
        <a:lstStyle/>
        <a:p>
          <a:endParaRPr lang="fr-CA"/>
        </a:p>
      </dgm:t>
    </dgm:pt>
    <dgm:pt modelId="{5EAFB829-9801-4EE3-8C9E-9FFFCEE3856D}" type="sibTrans" cxnId="{C8BA1E04-CAD1-4365-9AAD-6F2FC53AD05A}">
      <dgm:prSet/>
      <dgm:spPr/>
      <dgm:t>
        <a:bodyPr/>
        <a:lstStyle/>
        <a:p>
          <a:endParaRPr lang="fr-CA"/>
        </a:p>
      </dgm:t>
    </dgm:pt>
    <dgm:pt modelId="{97B06CF8-BC18-4700-A27F-44D07771C4D1}">
      <dgm:prSet custT="1"/>
      <dgm:spPr/>
      <dgm:t>
        <a:bodyPr/>
        <a:lstStyle/>
        <a:p>
          <a:r>
            <a:rPr lang="fr-BE" sz="1400" dirty="0" smtClean="0"/>
            <a:t>Excursion sur l’île de Victoria</a:t>
          </a:r>
          <a:endParaRPr lang="fr-CA" sz="1400" dirty="0"/>
        </a:p>
      </dgm:t>
    </dgm:pt>
    <dgm:pt modelId="{1D8A95E4-CF21-4EEF-A9E2-01F40C96CD87}" type="parTrans" cxnId="{29DAF9DF-F458-4FD9-8468-91285A912D02}">
      <dgm:prSet/>
      <dgm:spPr/>
      <dgm:t>
        <a:bodyPr/>
        <a:lstStyle/>
        <a:p>
          <a:endParaRPr lang="fr-CA"/>
        </a:p>
      </dgm:t>
    </dgm:pt>
    <dgm:pt modelId="{CFA98AB9-6415-4046-9B4A-D91D6D0BBB68}" type="sibTrans" cxnId="{29DAF9DF-F458-4FD9-8468-91285A912D02}">
      <dgm:prSet/>
      <dgm:spPr/>
      <dgm:t>
        <a:bodyPr/>
        <a:lstStyle/>
        <a:p>
          <a:endParaRPr lang="fr-CA"/>
        </a:p>
      </dgm:t>
    </dgm:pt>
    <dgm:pt modelId="{FC8FFF82-8EF4-4747-9994-9EC8A98E2906}">
      <dgm:prSet custT="1"/>
      <dgm:spPr/>
      <dgm:t>
        <a:bodyPr/>
        <a:lstStyle/>
        <a:p>
          <a:r>
            <a:rPr lang="fr-BE" sz="1400" dirty="0" smtClean="0"/>
            <a:t>Magasinage au centre de Banff</a:t>
          </a:r>
          <a:endParaRPr lang="fr-CA" sz="1400" dirty="0"/>
        </a:p>
      </dgm:t>
    </dgm:pt>
    <dgm:pt modelId="{793A9CE6-6E23-4F69-93FA-C7F5B0373113}" type="parTrans" cxnId="{53AF988D-6C94-4892-80D2-8D64EABA5F64}">
      <dgm:prSet/>
      <dgm:spPr/>
      <dgm:t>
        <a:bodyPr/>
        <a:lstStyle/>
        <a:p>
          <a:endParaRPr lang="fr-CA"/>
        </a:p>
      </dgm:t>
    </dgm:pt>
    <dgm:pt modelId="{CEB17AE4-3D87-4DE0-80C5-94DC3CD5AB3D}" type="sibTrans" cxnId="{53AF988D-6C94-4892-80D2-8D64EABA5F64}">
      <dgm:prSet/>
      <dgm:spPr/>
      <dgm:t>
        <a:bodyPr/>
        <a:lstStyle/>
        <a:p>
          <a:endParaRPr lang="fr-CA"/>
        </a:p>
      </dgm:t>
    </dgm:pt>
    <dgm:pt modelId="{69D2B783-4A1D-49DC-9260-0EBBCD9F971C}">
      <dgm:prSet custT="1"/>
      <dgm:spPr/>
      <dgm:t>
        <a:bodyPr/>
        <a:lstStyle/>
        <a:p>
          <a:r>
            <a:rPr lang="fr-BE" sz="1400" dirty="0" smtClean="0"/>
            <a:t>Guide individuel </a:t>
          </a:r>
          <a:endParaRPr lang="fr-CA" sz="1400" dirty="0"/>
        </a:p>
      </dgm:t>
    </dgm:pt>
    <dgm:pt modelId="{69801C13-864B-4584-8C6D-21DD8C409BE5}" type="parTrans" cxnId="{31601384-6091-4662-9D1B-A3711567DEBE}">
      <dgm:prSet/>
      <dgm:spPr/>
      <dgm:t>
        <a:bodyPr/>
        <a:lstStyle/>
        <a:p>
          <a:endParaRPr lang="fr-CA"/>
        </a:p>
      </dgm:t>
    </dgm:pt>
    <dgm:pt modelId="{A0582132-E465-4C76-B4E0-9A4DD2151964}" type="sibTrans" cxnId="{31601384-6091-4662-9D1B-A3711567DEBE}">
      <dgm:prSet/>
      <dgm:spPr/>
      <dgm:t>
        <a:bodyPr/>
        <a:lstStyle/>
        <a:p>
          <a:endParaRPr lang="fr-CA"/>
        </a:p>
      </dgm:t>
    </dgm:pt>
    <dgm:pt modelId="{3E63833F-5ED9-42E5-AE48-21B29BF8B26F}" type="pres">
      <dgm:prSet presAssocID="{3D2564E8-BE2B-4B89-AFC2-1571BA5F459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CA"/>
        </a:p>
      </dgm:t>
    </dgm:pt>
    <dgm:pt modelId="{DCF59E07-4BB1-4EBB-8BAC-2A3EBE21CB9F}" type="pres">
      <dgm:prSet presAssocID="{3D2564E8-BE2B-4B89-AFC2-1571BA5F4590}" presName="bkgdShp" presStyleLbl="alignAccFollowNode1" presStyleIdx="0" presStyleCnt="1" custLinFactNeighborX="872"/>
      <dgm:spPr/>
      <dgm:t>
        <a:bodyPr/>
        <a:lstStyle/>
        <a:p>
          <a:endParaRPr lang="fr-CA"/>
        </a:p>
      </dgm:t>
    </dgm:pt>
    <dgm:pt modelId="{5801127C-24B8-4FC2-AE17-E93F5FDBACD7}" type="pres">
      <dgm:prSet presAssocID="{3D2564E8-BE2B-4B89-AFC2-1571BA5F4590}" presName="linComp" presStyleCnt="0"/>
      <dgm:spPr/>
      <dgm:t>
        <a:bodyPr/>
        <a:lstStyle/>
        <a:p>
          <a:endParaRPr lang="fr-CA"/>
        </a:p>
      </dgm:t>
    </dgm:pt>
    <dgm:pt modelId="{5ACCD658-EEAD-412B-BA98-627033D46B39}" type="pres">
      <dgm:prSet presAssocID="{264D3B0B-1F58-4461-8042-4A87F90FB60C}" presName="compNode" presStyleCnt="0"/>
      <dgm:spPr/>
      <dgm:t>
        <a:bodyPr/>
        <a:lstStyle/>
        <a:p>
          <a:endParaRPr lang="fr-CA"/>
        </a:p>
      </dgm:t>
    </dgm:pt>
    <dgm:pt modelId="{2DD6A60D-207E-4A38-B0FF-C07D0177CA44}" type="pres">
      <dgm:prSet presAssocID="{264D3B0B-1F58-4461-8042-4A87F90FB60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fr-CA"/>
        </a:p>
      </dgm:t>
    </dgm:pt>
    <dgm:pt modelId="{9FE6C45D-A36B-4F9B-BB36-5598CB01A429}" type="pres">
      <dgm:prSet presAssocID="{264D3B0B-1F58-4461-8042-4A87F90FB60C}" presName="invisiNode" presStyleLbl="node1" presStyleIdx="0" presStyleCnt="4"/>
      <dgm:spPr/>
      <dgm:t>
        <a:bodyPr/>
        <a:lstStyle/>
        <a:p>
          <a:endParaRPr lang="fr-CA"/>
        </a:p>
      </dgm:t>
    </dgm:pt>
    <dgm:pt modelId="{EEB25B38-A279-4105-AE04-7F6F9D775E81}" type="pres">
      <dgm:prSet presAssocID="{264D3B0B-1F58-4461-8042-4A87F90FB60C}" presName="imagNode" presStyleLbl="fgImgPlace1" presStyleIdx="0" presStyleCnt="4"/>
      <dgm:spPr>
        <a:prstGeom prst="round2Diag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</dgm:spPr>
      <dgm:t>
        <a:bodyPr/>
        <a:lstStyle/>
        <a:p>
          <a:endParaRPr lang="fr-CA"/>
        </a:p>
      </dgm:t>
    </dgm:pt>
    <dgm:pt modelId="{6DD52908-75B3-4F74-986D-1BFC57A164F6}" type="pres">
      <dgm:prSet presAssocID="{C023F4E4-9DC6-4926-9798-43975273A8D3}" presName="sibTrans" presStyleLbl="sibTrans2D1" presStyleIdx="0" presStyleCnt="0"/>
      <dgm:spPr/>
      <dgm:t>
        <a:bodyPr/>
        <a:lstStyle/>
        <a:p>
          <a:endParaRPr lang="fr-CA"/>
        </a:p>
      </dgm:t>
    </dgm:pt>
    <dgm:pt modelId="{6D6AEB4F-7064-426B-965E-A38F5D0F7311}" type="pres">
      <dgm:prSet presAssocID="{90E1E44C-252E-44F9-B739-E4D406E921F1}" presName="compNode" presStyleCnt="0"/>
      <dgm:spPr/>
      <dgm:t>
        <a:bodyPr/>
        <a:lstStyle/>
        <a:p>
          <a:endParaRPr lang="fr-CA"/>
        </a:p>
      </dgm:t>
    </dgm:pt>
    <dgm:pt modelId="{29AFA098-2A0B-46D1-B7C0-860BE9B66566}" type="pres">
      <dgm:prSet presAssocID="{90E1E44C-252E-44F9-B739-E4D406E921F1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fr-CA"/>
        </a:p>
      </dgm:t>
    </dgm:pt>
    <dgm:pt modelId="{1999EF7C-4DA3-4889-BC7E-78EF7176D5D1}" type="pres">
      <dgm:prSet presAssocID="{90E1E44C-252E-44F9-B739-E4D406E921F1}" presName="invisiNode" presStyleLbl="node1" presStyleIdx="1" presStyleCnt="4"/>
      <dgm:spPr/>
      <dgm:t>
        <a:bodyPr/>
        <a:lstStyle/>
        <a:p>
          <a:endParaRPr lang="fr-CA"/>
        </a:p>
      </dgm:t>
    </dgm:pt>
    <dgm:pt modelId="{B0804084-E0EA-4FE9-A19F-992A33276600}" type="pres">
      <dgm:prSet presAssocID="{90E1E44C-252E-44F9-B739-E4D406E921F1}" presName="imagNode" presStyleLbl="fgImgPlace1" presStyleIdx="1" presStyleCnt="4"/>
      <dgm:spPr>
        <a:prstGeom prst="round2Diag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" b="-2000"/>
          </a:stretch>
        </a:blipFill>
      </dgm:spPr>
      <dgm:t>
        <a:bodyPr/>
        <a:lstStyle/>
        <a:p>
          <a:endParaRPr lang="fr-CA"/>
        </a:p>
      </dgm:t>
    </dgm:pt>
    <dgm:pt modelId="{A94F7188-FDD9-4521-8043-8E90EE720F11}" type="pres">
      <dgm:prSet presAssocID="{1A4E3135-8578-469E-9232-680EEB2A4D17}" presName="sibTrans" presStyleLbl="sibTrans2D1" presStyleIdx="0" presStyleCnt="0"/>
      <dgm:spPr/>
      <dgm:t>
        <a:bodyPr/>
        <a:lstStyle/>
        <a:p>
          <a:endParaRPr lang="fr-CA"/>
        </a:p>
      </dgm:t>
    </dgm:pt>
    <dgm:pt modelId="{48A3FFEE-F27E-472E-9666-9211B55DD8C7}" type="pres">
      <dgm:prSet presAssocID="{31B26503-E59D-485E-AD3C-068E2D25C914}" presName="compNode" presStyleCnt="0"/>
      <dgm:spPr/>
      <dgm:t>
        <a:bodyPr/>
        <a:lstStyle/>
        <a:p>
          <a:endParaRPr lang="fr-CA"/>
        </a:p>
      </dgm:t>
    </dgm:pt>
    <dgm:pt modelId="{4157E910-614F-45EE-8BB8-2EC3D285A40F}" type="pres">
      <dgm:prSet presAssocID="{31B26503-E59D-485E-AD3C-068E2D25C914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CA"/>
        </a:p>
      </dgm:t>
    </dgm:pt>
    <dgm:pt modelId="{95A8C2F6-E1FD-4E09-A9B7-7501556A2968}" type="pres">
      <dgm:prSet presAssocID="{31B26503-E59D-485E-AD3C-068E2D25C914}" presName="invisiNode" presStyleLbl="node1" presStyleIdx="2" presStyleCnt="4"/>
      <dgm:spPr/>
      <dgm:t>
        <a:bodyPr/>
        <a:lstStyle/>
        <a:p>
          <a:endParaRPr lang="fr-CA"/>
        </a:p>
      </dgm:t>
    </dgm:pt>
    <dgm:pt modelId="{C7C9FF2D-A4E8-48B1-A562-CFE0B877F50D}" type="pres">
      <dgm:prSet presAssocID="{31B26503-E59D-485E-AD3C-068E2D25C914}" presName="imagNode" presStyleLbl="fgImgPlace1" presStyleIdx="2" presStyleCnt="4"/>
      <dgm:spPr>
        <a:prstGeom prst="round2Diag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5000" b="-45000"/>
          </a:stretch>
        </a:blipFill>
      </dgm:spPr>
      <dgm:t>
        <a:bodyPr/>
        <a:lstStyle/>
        <a:p>
          <a:endParaRPr lang="fr-CA"/>
        </a:p>
      </dgm:t>
    </dgm:pt>
    <dgm:pt modelId="{25CFBBEF-29D6-4D0A-BC18-91586053F807}" type="pres">
      <dgm:prSet presAssocID="{BDBA366A-C704-4312-BA54-A41CADD56AE9}" presName="sibTrans" presStyleLbl="sibTrans2D1" presStyleIdx="0" presStyleCnt="0"/>
      <dgm:spPr/>
      <dgm:t>
        <a:bodyPr/>
        <a:lstStyle/>
        <a:p>
          <a:endParaRPr lang="fr-CA"/>
        </a:p>
      </dgm:t>
    </dgm:pt>
    <dgm:pt modelId="{7A8267ED-7A11-4FC1-AC43-B28B3C6B5CE7}" type="pres">
      <dgm:prSet presAssocID="{3E3B1110-D5F2-4E82-9543-78E092381823}" presName="compNode" presStyleCnt="0"/>
      <dgm:spPr/>
      <dgm:t>
        <a:bodyPr/>
        <a:lstStyle/>
        <a:p>
          <a:endParaRPr lang="fr-CA"/>
        </a:p>
      </dgm:t>
    </dgm:pt>
    <dgm:pt modelId="{A4C50823-E253-4CD3-826C-7CF951E39849}" type="pres">
      <dgm:prSet presAssocID="{3E3B1110-D5F2-4E82-9543-78E092381823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CA"/>
        </a:p>
      </dgm:t>
    </dgm:pt>
    <dgm:pt modelId="{32412B87-9A1C-4130-89CA-06F0958A4064}" type="pres">
      <dgm:prSet presAssocID="{3E3B1110-D5F2-4E82-9543-78E092381823}" presName="invisiNode" presStyleLbl="node1" presStyleIdx="3" presStyleCnt="4"/>
      <dgm:spPr/>
      <dgm:t>
        <a:bodyPr/>
        <a:lstStyle/>
        <a:p>
          <a:endParaRPr lang="fr-CA"/>
        </a:p>
      </dgm:t>
    </dgm:pt>
    <dgm:pt modelId="{D320CB9F-2645-4FEC-B41F-3BBEF9591922}" type="pres">
      <dgm:prSet presAssocID="{3E3B1110-D5F2-4E82-9543-78E092381823}" presName="imagNode" presStyleLbl="fgImgPlace1" presStyleIdx="3" presStyleCnt="4"/>
      <dgm:spPr>
        <a:prstGeom prst="round2Diag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</dgm:spPr>
      <dgm:t>
        <a:bodyPr/>
        <a:lstStyle/>
        <a:p>
          <a:endParaRPr lang="fr-CA"/>
        </a:p>
      </dgm:t>
    </dgm:pt>
  </dgm:ptLst>
  <dgm:cxnLst>
    <dgm:cxn modelId="{08651FF6-2A22-4C36-845C-0BB9CB7A397A}" type="presOf" srcId="{018A26C8-8569-4FAF-8C23-365F66014727}" destId="{29AFA098-2A0B-46D1-B7C0-860BE9B66566}" srcOrd="0" destOrd="4" presId="urn:microsoft.com/office/officeart/2005/8/layout/pList2"/>
    <dgm:cxn modelId="{7C353903-44E6-47D5-8662-666BB847930C}" type="presOf" srcId="{1946FFF3-DAA6-4D75-AC32-961B428889D1}" destId="{2DD6A60D-207E-4A38-B0FF-C07D0177CA44}" srcOrd="0" destOrd="4" presId="urn:microsoft.com/office/officeart/2005/8/layout/pList2"/>
    <dgm:cxn modelId="{ED357AF0-E9D7-416B-A236-F680F9DE6276}" type="presOf" srcId="{8F9FB4F4-B8CE-44BC-B651-ED6D1539080E}" destId="{2DD6A60D-207E-4A38-B0FF-C07D0177CA44}" srcOrd="0" destOrd="3" presId="urn:microsoft.com/office/officeart/2005/8/layout/pList2"/>
    <dgm:cxn modelId="{662A521A-51D8-4A8B-9C70-7D9C1D379D5D}" type="presOf" srcId="{8CA32839-2ADA-4B87-B866-C94B1E4297BD}" destId="{4157E910-614F-45EE-8BB8-2EC3D285A40F}" srcOrd="0" destOrd="1" presId="urn:microsoft.com/office/officeart/2005/8/layout/pList2"/>
    <dgm:cxn modelId="{B35361BE-867C-40D7-B619-1135182A5407}" type="presOf" srcId="{03B42CD0-9F42-4134-9BDC-975141A132AD}" destId="{4157E910-614F-45EE-8BB8-2EC3D285A40F}" srcOrd="0" destOrd="2" presId="urn:microsoft.com/office/officeart/2005/8/layout/pList2"/>
    <dgm:cxn modelId="{05ABBC04-5126-44CE-8C02-95D30F4FC422}" type="presOf" srcId="{90E1E44C-252E-44F9-B739-E4D406E921F1}" destId="{29AFA098-2A0B-46D1-B7C0-860BE9B66566}" srcOrd="0" destOrd="0" presId="urn:microsoft.com/office/officeart/2005/8/layout/pList2"/>
    <dgm:cxn modelId="{53AF988D-6C94-4892-80D2-8D64EABA5F64}" srcId="{3E3B1110-D5F2-4E82-9543-78E092381823}" destId="{FC8FFF82-8EF4-4747-9994-9EC8A98E2906}" srcOrd="1" destOrd="0" parTransId="{793A9CE6-6E23-4F69-93FA-C7F5B0373113}" sibTransId="{CEB17AE4-3D87-4DE0-80C5-94DC3CD5AB3D}"/>
    <dgm:cxn modelId="{8C071BE6-0383-4D78-9EBC-71320A51DA4D}" type="presOf" srcId="{31B26503-E59D-485E-AD3C-068E2D25C914}" destId="{4157E910-614F-45EE-8BB8-2EC3D285A40F}" srcOrd="0" destOrd="0" presId="urn:microsoft.com/office/officeart/2005/8/layout/pList2"/>
    <dgm:cxn modelId="{F93F6C37-0E6A-4578-A38C-BFA9AE908893}" srcId="{31B26503-E59D-485E-AD3C-068E2D25C914}" destId="{8CA32839-2ADA-4B87-B866-C94B1E4297BD}" srcOrd="0" destOrd="0" parTransId="{EC35F902-B8D5-4E9B-AFCB-8CF1AE107A1F}" sibTransId="{F26D16FC-47A7-4CBA-947A-BEB0699F83DC}"/>
    <dgm:cxn modelId="{B81BB8A9-3674-492A-8EFC-BDA3366EA4DF}" srcId="{264D3B0B-1F58-4461-8042-4A87F90FB60C}" destId="{AEE24F01-30FA-44E0-BD99-B3CB8623A64C}" srcOrd="0" destOrd="0" parTransId="{B35FA6EC-0DB4-4224-840D-11F34B717909}" sibTransId="{574F0EF8-E59F-422E-A3EC-62720438D45F}"/>
    <dgm:cxn modelId="{BAFDDB06-F1EB-453E-821C-BEE253063C0A}" type="presOf" srcId="{264D3B0B-1F58-4461-8042-4A87F90FB60C}" destId="{2DD6A60D-207E-4A38-B0FF-C07D0177CA44}" srcOrd="0" destOrd="0" presId="urn:microsoft.com/office/officeart/2005/8/layout/pList2"/>
    <dgm:cxn modelId="{57EC4CEB-BD6F-4FE9-AF88-4B13C6BFB153}" type="presOf" srcId="{C023F4E4-9DC6-4926-9798-43975273A8D3}" destId="{6DD52908-75B3-4F74-986D-1BFC57A164F6}" srcOrd="0" destOrd="0" presId="urn:microsoft.com/office/officeart/2005/8/layout/pList2"/>
    <dgm:cxn modelId="{05241506-62AD-4E94-9AF3-A8809FFD5D80}" type="presOf" srcId="{6B6DCAFF-A213-40F4-AFC1-C49C831A4C52}" destId="{2DD6A60D-207E-4A38-B0FF-C07D0177CA44}" srcOrd="0" destOrd="2" presId="urn:microsoft.com/office/officeart/2005/8/layout/pList2"/>
    <dgm:cxn modelId="{31601384-6091-4662-9D1B-A3711567DEBE}" srcId="{3E3B1110-D5F2-4E82-9543-78E092381823}" destId="{69D2B783-4A1D-49DC-9260-0EBBCD9F971C}" srcOrd="2" destOrd="0" parTransId="{69801C13-864B-4584-8C6D-21DD8C409BE5}" sibTransId="{A0582132-E465-4C76-B4E0-9A4DD2151964}"/>
    <dgm:cxn modelId="{69A0A0D6-48AA-48F3-9765-CEBF708F2220}" srcId="{90E1E44C-252E-44F9-B739-E4D406E921F1}" destId="{A192F1F1-2287-4F84-8943-288F0E8F1B36}" srcOrd="1" destOrd="0" parTransId="{6BA1691C-F354-4842-AEC0-374058A47924}" sibTransId="{C86BA0E9-A664-4C95-9926-D4E00BB4BAAE}"/>
    <dgm:cxn modelId="{DFAA323A-EBC7-4B53-8360-B9179C5185CD}" srcId="{90E1E44C-252E-44F9-B739-E4D406E921F1}" destId="{C5B5B5FC-CE08-4DCE-B5FC-0B4EDD9C7735}" srcOrd="0" destOrd="0" parTransId="{CD5299BA-1732-4213-B090-D92701826056}" sibTransId="{2B0F8CE4-0314-4893-B18E-98907869861E}"/>
    <dgm:cxn modelId="{03B011E9-0BB4-4384-9643-0D9971D7A44C}" type="presOf" srcId="{A192F1F1-2287-4F84-8943-288F0E8F1B36}" destId="{29AFA098-2A0B-46D1-B7C0-860BE9B66566}" srcOrd="0" destOrd="2" presId="urn:microsoft.com/office/officeart/2005/8/layout/pList2"/>
    <dgm:cxn modelId="{C8BA1E04-CAD1-4365-9AAD-6F2FC53AD05A}" srcId="{3D2564E8-BE2B-4B89-AFC2-1571BA5F4590}" destId="{3E3B1110-D5F2-4E82-9543-78E092381823}" srcOrd="3" destOrd="0" parTransId="{0EC1695E-B2C1-4F0E-8C30-98A080892824}" sibTransId="{5EAFB829-9801-4EE3-8C9E-9FFFCEE3856D}"/>
    <dgm:cxn modelId="{93360B67-4EB8-4B7D-A585-C00F15765ED4}" type="presOf" srcId="{AEE24F01-30FA-44E0-BD99-B3CB8623A64C}" destId="{2DD6A60D-207E-4A38-B0FF-C07D0177CA44}" srcOrd="0" destOrd="1" presId="urn:microsoft.com/office/officeart/2005/8/layout/pList2"/>
    <dgm:cxn modelId="{45BDEFF1-CAA4-43BE-A39D-416F44AD01FA}" srcId="{31B26503-E59D-485E-AD3C-068E2D25C914}" destId="{702C6458-682B-435B-A158-48305E463B4B}" srcOrd="2" destOrd="0" parTransId="{9D87CA72-E9EA-44D6-9509-0E4177A58E4D}" sibTransId="{AC3F8BFE-C908-4D64-BD08-675C28ABF2D6}"/>
    <dgm:cxn modelId="{C129D1FB-B4F1-44ED-97EC-E8C81FE942D7}" type="presOf" srcId="{702C6458-682B-435B-A158-48305E463B4B}" destId="{4157E910-614F-45EE-8BB8-2EC3D285A40F}" srcOrd="0" destOrd="3" presId="urn:microsoft.com/office/officeart/2005/8/layout/pList2"/>
    <dgm:cxn modelId="{03DEF36B-15C6-4587-B77B-EEA5E5BB7931}" type="presOf" srcId="{BDBA366A-C704-4312-BA54-A41CADD56AE9}" destId="{25CFBBEF-29D6-4D0A-BC18-91586053F807}" srcOrd="0" destOrd="0" presId="urn:microsoft.com/office/officeart/2005/8/layout/pList2"/>
    <dgm:cxn modelId="{8A9985CA-1EBE-4C65-A9AC-619F31413D43}" type="presOf" srcId="{97B06CF8-BC18-4700-A27F-44D07771C4D1}" destId="{A4C50823-E253-4CD3-826C-7CF951E39849}" srcOrd="0" destOrd="1" presId="urn:microsoft.com/office/officeart/2005/8/layout/pList2"/>
    <dgm:cxn modelId="{DE4E9151-B39A-4963-856B-F124DEAE6858}" type="presOf" srcId="{3E3B1110-D5F2-4E82-9543-78E092381823}" destId="{A4C50823-E253-4CD3-826C-7CF951E39849}" srcOrd="0" destOrd="0" presId="urn:microsoft.com/office/officeart/2005/8/layout/pList2"/>
    <dgm:cxn modelId="{52260F42-E817-441F-B6D5-48CB0B4DE361}" srcId="{90E1E44C-252E-44F9-B739-E4D406E921F1}" destId="{018A26C8-8569-4FAF-8C23-365F66014727}" srcOrd="3" destOrd="0" parTransId="{B1C3A7DC-DFE8-4578-B794-12EBB9A73AA4}" sibTransId="{5D3B5B4A-9F93-45AC-B67F-AA67E51EF9BE}"/>
    <dgm:cxn modelId="{27AFB4EE-CBD6-4122-A7A0-9D530A7287AF}" type="presOf" srcId="{69D2B783-4A1D-49DC-9260-0EBBCD9F971C}" destId="{A4C50823-E253-4CD3-826C-7CF951E39849}" srcOrd="0" destOrd="3" presId="urn:microsoft.com/office/officeart/2005/8/layout/pList2"/>
    <dgm:cxn modelId="{48DB8004-774F-4257-B071-E152A4604387}" type="presOf" srcId="{C5B5B5FC-CE08-4DCE-B5FC-0B4EDD9C7735}" destId="{29AFA098-2A0B-46D1-B7C0-860BE9B66566}" srcOrd="0" destOrd="1" presId="urn:microsoft.com/office/officeart/2005/8/layout/pList2"/>
    <dgm:cxn modelId="{6D0F8F61-CDF4-4915-BD67-477C7F4D19EB}" srcId="{264D3B0B-1F58-4461-8042-4A87F90FB60C}" destId="{6B6DCAFF-A213-40F4-AFC1-C49C831A4C52}" srcOrd="1" destOrd="0" parTransId="{90BACC04-68D5-4ADE-807E-450E596466BE}" sibTransId="{14470C8D-B508-4047-A68D-23A889DF01AA}"/>
    <dgm:cxn modelId="{29DAF9DF-F458-4FD9-8468-91285A912D02}" srcId="{3E3B1110-D5F2-4E82-9543-78E092381823}" destId="{97B06CF8-BC18-4700-A27F-44D07771C4D1}" srcOrd="0" destOrd="0" parTransId="{1D8A95E4-CF21-4EEF-A9E2-01F40C96CD87}" sibTransId="{CFA98AB9-6415-4046-9B4A-D91D6D0BBB68}"/>
    <dgm:cxn modelId="{535E7549-EC72-4B33-BB6B-4D85FA5C34B8}" srcId="{3D2564E8-BE2B-4B89-AFC2-1571BA5F4590}" destId="{31B26503-E59D-485E-AD3C-068E2D25C914}" srcOrd="2" destOrd="0" parTransId="{46263110-904A-4F1E-8D48-8D60CE25EEFC}" sibTransId="{BDBA366A-C704-4312-BA54-A41CADD56AE9}"/>
    <dgm:cxn modelId="{83A49E92-C763-477C-AADA-CB398A57CEC9}" srcId="{264D3B0B-1F58-4461-8042-4A87F90FB60C}" destId="{8F9FB4F4-B8CE-44BC-B651-ED6D1539080E}" srcOrd="2" destOrd="0" parTransId="{F777BC94-9738-4C95-AD51-6AB1C80B7FF3}" sibTransId="{02127456-2F68-4B49-9382-3CB3B7CC6C73}"/>
    <dgm:cxn modelId="{EDAC32B6-418D-458A-A376-56B027E65ACE}" srcId="{264D3B0B-1F58-4461-8042-4A87F90FB60C}" destId="{1946FFF3-DAA6-4D75-AC32-961B428889D1}" srcOrd="3" destOrd="0" parTransId="{D9CA9DFE-5E36-4773-AA99-66F46CEB63B7}" sibTransId="{89FB1E03-99BB-479D-B7C1-DAE063C12641}"/>
    <dgm:cxn modelId="{030638DE-44F8-4616-971A-E88F5B9D8A7C}" type="presOf" srcId="{FC8FFF82-8EF4-4747-9994-9EC8A98E2906}" destId="{A4C50823-E253-4CD3-826C-7CF951E39849}" srcOrd="0" destOrd="2" presId="urn:microsoft.com/office/officeart/2005/8/layout/pList2"/>
    <dgm:cxn modelId="{D438E37B-1E9D-46E9-8E1B-505E3FDB0CA3}" type="presOf" srcId="{9D916770-8307-4354-A636-DAA5612E47E9}" destId="{29AFA098-2A0B-46D1-B7C0-860BE9B66566}" srcOrd="0" destOrd="3" presId="urn:microsoft.com/office/officeart/2005/8/layout/pList2"/>
    <dgm:cxn modelId="{381B1F51-3BB3-4405-A595-B0E1CD50E36E}" srcId="{3D2564E8-BE2B-4B89-AFC2-1571BA5F4590}" destId="{264D3B0B-1F58-4461-8042-4A87F90FB60C}" srcOrd="0" destOrd="0" parTransId="{2573ED84-8B04-4F66-A9C2-2CD92DD16B94}" sibTransId="{C023F4E4-9DC6-4926-9798-43975273A8D3}"/>
    <dgm:cxn modelId="{F96E87D4-4110-4BF4-987F-6776BC7E5718}" type="presOf" srcId="{3D2564E8-BE2B-4B89-AFC2-1571BA5F4590}" destId="{3E63833F-5ED9-42E5-AE48-21B29BF8B26F}" srcOrd="0" destOrd="0" presId="urn:microsoft.com/office/officeart/2005/8/layout/pList2"/>
    <dgm:cxn modelId="{526B3297-456B-4A8B-B0B9-9092B2393E44}" type="presOf" srcId="{1A4E3135-8578-469E-9232-680EEB2A4D17}" destId="{A94F7188-FDD9-4521-8043-8E90EE720F11}" srcOrd="0" destOrd="0" presId="urn:microsoft.com/office/officeart/2005/8/layout/pList2"/>
    <dgm:cxn modelId="{F654BCB6-D6A5-4DB2-A2DC-443F1A0F9C09}" srcId="{3D2564E8-BE2B-4B89-AFC2-1571BA5F4590}" destId="{90E1E44C-252E-44F9-B739-E4D406E921F1}" srcOrd="1" destOrd="0" parTransId="{E5F2BF64-3213-4118-80D4-2141D442C90B}" sibTransId="{1A4E3135-8578-469E-9232-680EEB2A4D17}"/>
    <dgm:cxn modelId="{D15E52B7-5CBD-4C65-B0B3-34E5558D1DC5}" srcId="{31B26503-E59D-485E-AD3C-068E2D25C914}" destId="{03B42CD0-9F42-4134-9BDC-975141A132AD}" srcOrd="1" destOrd="0" parTransId="{3E715175-6EEE-4C58-B115-3DD036A5B6D7}" sibTransId="{49797D18-A7FF-46BC-88A6-0894FED316F9}"/>
    <dgm:cxn modelId="{961B08AE-C24E-4B4C-988B-EF4ADA0C307C}" srcId="{90E1E44C-252E-44F9-B739-E4D406E921F1}" destId="{9D916770-8307-4354-A636-DAA5612E47E9}" srcOrd="2" destOrd="0" parTransId="{EA1C2BFB-0E5A-4B4B-9033-5D97BBCAF1DA}" sibTransId="{987CF11D-6322-4181-94DC-167C0872B92B}"/>
    <dgm:cxn modelId="{004118CB-4762-4F3C-9A48-DE99B6F39F42}" type="presParOf" srcId="{3E63833F-5ED9-42E5-AE48-21B29BF8B26F}" destId="{DCF59E07-4BB1-4EBB-8BAC-2A3EBE21CB9F}" srcOrd="0" destOrd="0" presId="urn:microsoft.com/office/officeart/2005/8/layout/pList2"/>
    <dgm:cxn modelId="{3497284D-7CEB-499F-BD47-A466E17D0A23}" type="presParOf" srcId="{3E63833F-5ED9-42E5-AE48-21B29BF8B26F}" destId="{5801127C-24B8-4FC2-AE17-E93F5FDBACD7}" srcOrd="1" destOrd="0" presId="urn:microsoft.com/office/officeart/2005/8/layout/pList2"/>
    <dgm:cxn modelId="{A4652667-50DD-4A31-BE33-085865AFC671}" type="presParOf" srcId="{5801127C-24B8-4FC2-AE17-E93F5FDBACD7}" destId="{5ACCD658-EEAD-412B-BA98-627033D46B39}" srcOrd="0" destOrd="0" presId="urn:microsoft.com/office/officeart/2005/8/layout/pList2"/>
    <dgm:cxn modelId="{5F2BC852-46C5-4CB6-9563-6166A8A5FCA5}" type="presParOf" srcId="{5ACCD658-EEAD-412B-BA98-627033D46B39}" destId="{2DD6A60D-207E-4A38-B0FF-C07D0177CA44}" srcOrd="0" destOrd="0" presId="urn:microsoft.com/office/officeart/2005/8/layout/pList2"/>
    <dgm:cxn modelId="{D6B83BD3-A578-4B25-A9C9-C680A2C07681}" type="presParOf" srcId="{5ACCD658-EEAD-412B-BA98-627033D46B39}" destId="{9FE6C45D-A36B-4F9B-BB36-5598CB01A429}" srcOrd="1" destOrd="0" presId="urn:microsoft.com/office/officeart/2005/8/layout/pList2"/>
    <dgm:cxn modelId="{1C7198EF-5913-4652-AAA8-CDA7CD4055A0}" type="presParOf" srcId="{5ACCD658-EEAD-412B-BA98-627033D46B39}" destId="{EEB25B38-A279-4105-AE04-7F6F9D775E81}" srcOrd="2" destOrd="0" presId="urn:microsoft.com/office/officeart/2005/8/layout/pList2"/>
    <dgm:cxn modelId="{60A5B774-EAE3-466B-BCED-382EEE594699}" type="presParOf" srcId="{5801127C-24B8-4FC2-AE17-E93F5FDBACD7}" destId="{6DD52908-75B3-4F74-986D-1BFC57A164F6}" srcOrd="1" destOrd="0" presId="urn:microsoft.com/office/officeart/2005/8/layout/pList2"/>
    <dgm:cxn modelId="{F1BA0379-3AEF-4308-A75D-9DE8DCA0321B}" type="presParOf" srcId="{5801127C-24B8-4FC2-AE17-E93F5FDBACD7}" destId="{6D6AEB4F-7064-426B-965E-A38F5D0F7311}" srcOrd="2" destOrd="0" presId="urn:microsoft.com/office/officeart/2005/8/layout/pList2"/>
    <dgm:cxn modelId="{2458F0D8-F2EC-4C79-9C5A-941DB5CFF032}" type="presParOf" srcId="{6D6AEB4F-7064-426B-965E-A38F5D0F7311}" destId="{29AFA098-2A0B-46D1-B7C0-860BE9B66566}" srcOrd="0" destOrd="0" presId="urn:microsoft.com/office/officeart/2005/8/layout/pList2"/>
    <dgm:cxn modelId="{BAD3944E-844E-478A-A108-D9730DB49198}" type="presParOf" srcId="{6D6AEB4F-7064-426B-965E-A38F5D0F7311}" destId="{1999EF7C-4DA3-4889-BC7E-78EF7176D5D1}" srcOrd="1" destOrd="0" presId="urn:microsoft.com/office/officeart/2005/8/layout/pList2"/>
    <dgm:cxn modelId="{3CA62FE8-ACF0-4309-B575-5BBD43DC08B4}" type="presParOf" srcId="{6D6AEB4F-7064-426B-965E-A38F5D0F7311}" destId="{B0804084-E0EA-4FE9-A19F-992A33276600}" srcOrd="2" destOrd="0" presId="urn:microsoft.com/office/officeart/2005/8/layout/pList2"/>
    <dgm:cxn modelId="{45A79141-0858-45C2-8B36-19623442C3DA}" type="presParOf" srcId="{5801127C-24B8-4FC2-AE17-E93F5FDBACD7}" destId="{A94F7188-FDD9-4521-8043-8E90EE720F11}" srcOrd="3" destOrd="0" presId="urn:microsoft.com/office/officeart/2005/8/layout/pList2"/>
    <dgm:cxn modelId="{01959143-68DB-4365-8352-D01917AB07D3}" type="presParOf" srcId="{5801127C-24B8-4FC2-AE17-E93F5FDBACD7}" destId="{48A3FFEE-F27E-472E-9666-9211B55DD8C7}" srcOrd="4" destOrd="0" presId="urn:microsoft.com/office/officeart/2005/8/layout/pList2"/>
    <dgm:cxn modelId="{87B92A68-686A-4E09-B722-A9553E21898B}" type="presParOf" srcId="{48A3FFEE-F27E-472E-9666-9211B55DD8C7}" destId="{4157E910-614F-45EE-8BB8-2EC3D285A40F}" srcOrd="0" destOrd="0" presId="urn:microsoft.com/office/officeart/2005/8/layout/pList2"/>
    <dgm:cxn modelId="{B8DA3CEB-A09D-496A-A5C9-03FAC74A6953}" type="presParOf" srcId="{48A3FFEE-F27E-472E-9666-9211B55DD8C7}" destId="{95A8C2F6-E1FD-4E09-A9B7-7501556A2968}" srcOrd="1" destOrd="0" presId="urn:microsoft.com/office/officeart/2005/8/layout/pList2"/>
    <dgm:cxn modelId="{B987CD13-EFA7-4DE7-9027-93AC7BBC06EC}" type="presParOf" srcId="{48A3FFEE-F27E-472E-9666-9211B55DD8C7}" destId="{C7C9FF2D-A4E8-48B1-A562-CFE0B877F50D}" srcOrd="2" destOrd="0" presId="urn:microsoft.com/office/officeart/2005/8/layout/pList2"/>
    <dgm:cxn modelId="{35E78700-F9D3-4199-82CA-744C47B2035E}" type="presParOf" srcId="{5801127C-24B8-4FC2-AE17-E93F5FDBACD7}" destId="{25CFBBEF-29D6-4D0A-BC18-91586053F807}" srcOrd="5" destOrd="0" presId="urn:microsoft.com/office/officeart/2005/8/layout/pList2"/>
    <dgm:cxn modelId="{D55800B6-1832-43EE-984E-85E87F4CDAF9}" type="presParOf" srcId="{5801127C-24B8-4FC2-AE17-E93F5FDBACD7}" destId="{7A8267ED-7A11-4FC1-AC43-B28B3C6B5CE7}" srcOrd="6" destOrd="0" presId="urn:microsoft.com/office/officeart/2005/8/layout/pList2"/>
    <dgm:cxn modelId="{C0F9668F-581B-4E94-8555-3189C0519E96}" type="presParOf" srcId="{7A8267ED-7A11-4FC1-AC43-B28B3C6B5CE7}" destId="{A4C50823-E253-4CD3-826C-7CF951E39849}" srcOrd="0" destOrd="0" presId="urn:microsoft.com/office/officeart/2005/8/layout/pList2"/>
    <dgm:cxn modelId="{C0EFFEFD-F168-4CD9-82DA-AD004294AE0E}" type="presParOf" srcId="{7A8267ED-7A11-4FC1-AC43-B28B3C6B5CE7}" destId="{32412B87-9A1C-4130-89CA-06F0958A4064}" srcOrd="1" destOrd="0" presId="urn:microsoft.com/office/officeart/2005/8/layout/pList2"/>
    <dgm:cxn modelId="{3F677F74-84C7-478C-AE30-01E82D463300}" type="presParOf" srcId="{7A8267ED-7A11-4FC1-AC43-B28B3C6B5CE7}" destId="{D320CB9F-2645-4FEC-B41F-3BBEF9591922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F59E07-4BB1-4EBB-8BAC-2A3EBE21CB9F}">
      <dsp:nvSpPr>
        <dsp:cNvPr id="0" name=""/>
        <dsp:cNvSpPr/>
      </dsp:nvSpPr>
      <dsp:spPr>
        <a:xfrm>
          <a:off x="0" y="0"/>
          <a:ext cx="8741169" cy="1851660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B25B38-A279-4105-AE04-7F6F9D775E81}">
      <dsp:nvSpPr>
        <dsp:cNvPr id="0" name=""/>
        <dsp:cNvSpPr/>
      </dsp:nvSpPr>
      <dsp:spPr>
        <a:xfrm>
          <a:off x="264642" y="246888"/>
          <a:ext cx="1909740" cy="1357884"/>
        </a:xfrm>
        <a:prstGeom prst="round2Diag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  <a:ln w="63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5000" dist="25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2DD6A60D-207E-4A38-B0FF-C07D0177CA44}">
      <dsp:nvSpPr>
        <dsp:cNvPr id="0" name=""/>
        <dsp:cNvSpPr/>
      </dsp:nvSpPr>
      <dsp:spPr>
        <a:xfrm rot="10800000">
          <a:off x="264642" y="1851659"/>
          <a:ext cx="1909740" cy="2263140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0904" tIns="120904" rIns="120904" bIns="120904" numCol="1" spcCol="1270" anchor="t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1700" kern="1200" noProof="0" dirty="0" smtClean="0"/>
            <a:t>Sites visités</a:t>
          </a:r>
          <a:endParaRPr lang="fr-CA" sz="1700" kern="1200" noProof="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CA" sz="1400" kern="1200" noProof="0" dirty="0" smtClean="0"/>
            <a:t>Jasper</a:t>
          </a:r>
          <a:endParaRPr lang="fr-CA" sz="1400" kern="1200" noProof="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CA" sz="1400" kern="1200" noProof="0" dirty="0" smtClean="0"/>
            <a:t>Gorge de la rivière Thompson</a:t>
          </a:r>
          <a:endParaRPr lang="fr-CA" sz="1400" kern="1200" noProof="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CA" sz="1400" kern="1200" noProof="0" dirty="0" smtClean="0"/>
            <a:t>Mont Robson</a:t>
          </a:r>
          <a:endParaRPr lang="fr-CA" sz="1400" kern="1200" noProof="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BE" sz="1400" kern="1200" noProof="0" dirty="0" smtClean="0"/>
            <a:t>Kamloops</a:t>
          </a:r>
          <a:endParaRPr lang="fr-CA" sz="1400" kern="1200" noProof="0" dirty="0"/>
        </a:p>
      </dsp:txBody>
      <dsp:txXfrm rot="10800000">
        <a:off x="323373" y="1851659"/>
        <a:ext cx="1792278" cy="2204409"/>
      </dsp:txXfrm>
    </dsp:sp>
    <dsp:sp modelId="{B0804084-E0EA-4FE9-A19F-992A33276600}">
      <dsp:nvSpPr>
        <dsp:cNvPr id="0" name=""/>
        <dsp:cNvSpPr/>
      </dsp:nvSpPr>
      <dsp:spPr>
        <a:xfrm>
          <a:off x="2365357" y="246888"/>
          <a:ext cx="1909740" cy="1357884"/>
        </a:xfrm>
        <a:prstGeom prst="round2Diag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" b="-2000"/>
          </a:stretch>
        </a:blipFill>
        <a:ln w="63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5000" dist="25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29AFA098-2A0B-46D1-B7C0-860BE9B66566}">
      <dsp:nvSpPr>
        <dsp:cNvPr id="0" name=""/>
        <dsp:cNvSpPr/>
      </dsp:nvSpPr>
      <dsp:spPr>
        <a:xfrm rot="10800000">
          <a:off x="2365357" y="1851659"/>
          <a:ext cx="1909740" cy="2263140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4">
                <a:hueOff val="-2010380"/>
                <a:satOff val="14035"/>
                <a:lumOff val="1503"/>
                <a:alphaOff val="0"/>
                <a:tint val="50000"/>
                <a:satMod val="300000"/>
              </a:schemeClr>
            </a:gs>
            <a:gs pos="35000">
              <a:schemeClr val="accent4">
                <a:hueOff val="-2010380"/>
                <a:satOff val="14035"/>
                <a:lumOff val="1503"/>
                <a:alphaOff val="0"/>
                <a:tint val="37000"/>
                <a:satMod val="300000"/>
              </a:schemeClr>
            </a:gs>
            <a:gs pos="100000">
              <a:schemeClr val="accent4">
                <a:hueOff val="-2010380"/>
                <a:satOff val="14035"/>
                <a:lumOff val="1503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0904" tIns="120904" rIns="120904" bIns="120904" numCol="1" spcCol="1270" anchor="t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1700" kern="1200" noProof="0" dirty="0" smtClean="0"/>
            <a:t>Inclus dans le forfait</a:t>
          </a:r>
          <a:endParaRPr lang="fr-CA" sz="1700" kern="1200" noProof="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CA" sz="1400" kern="1200" noProof="0" dirty="0" smtClean="0"/>
            <a:t>Repas</a:t>
          </a:r>
          <a:endParaRPr lang="fr-CA" sz="1400" kern="1200" noProof="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CA" sz="1400" kern="1200" noProof="0" dirty="0" smtClean="0"/>
            <a:t>Transferts</a:t>
          </a:r>
          <a:endParaRPr lang="fr-CA" sz="1400" kern="1200" noProof="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CA" sz="1400" kern="1200" noProof="0" dirty="0" smtClean="0"/>
            <a:t>Bicyclette</a:t>
          </a:r>
          <a:endParaRPr lang="fr-CA" sz="1400" kern="1200" noProof="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CA" sz="1400" kern="1200" noProof="0" dirty="0" smtClean="0"/>
            <a:t>Équipement</a:t>
          </a:r>
          <a:endParaRPr lang="fr-CA" sz="1400" kern="1200" noProof="0" dirty="0"/>
        </a:p>
      </dsp:txBody>
      <dsp:txXfrm rot="10800000">
        <a:off x="2424088" y="1851659"/>
        <a:ext cx="1792278" cy="2204409"/>
      </dsp:txXfrm>
    </dsp:sp>
    <dsp:sp modelId="{C7C9FF2D-A4E8-48B1-A562-CFE0B877F50D}">
      <dsp:nvSpPr>
        <dsp:cNvPr id="0" name=""/>
        <dsp:cNvSpPr/>
      </dsp:nvSpPr>
      <dsp:spPr>
        <a:xfrm>
          <a:off x="4466072" y="246888"/>
          <a:ext cx="1909740" cy="1357884"/>
        </a:xfrm>
        <a:prstGeom prst="round2Diag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5000" b="-45000"/>
          </a:stretch>
        </a:blipFill>
        <a:ln w="63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5000" dist="25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157E910-614F-45EE-8BB8-2EC3D285A40F}">
      <dsp:nvSpPr>
        <dsp:cNvPr id="0" name=""/>
        <dsp:cNvSpPr/>
      </dsp:nvSpPr>
      <dsp:spPr>
        <a:xfrm rot="10800000">
          <a:off x="4466072" y="1851659"/>
          <a:ext cx="1909740" cy="2263140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4">
                <a:hueOff val="-4020761"/>
                <a:satOff val="28070"/>
                <a:lumOff val="3006"/>
                <a:alphaOff val="0"/>
                <a:tint val="50000"/>
                <a:satMod val="300000"/>
              </a:schemeClr>
            </a:gs>
            <a:gs pos="35000">
              <a:schemeClr val="accent4">
                <a:hueOff val="-4020761"/>
                <a:satOff val="28070"/>
                <a:lumOff val="3006"/>
                <a:alphaOff val="0"/>
                <a:tint val="37000"/>
                <a:satMod val="300000"/>
              </a:schemeClr>
            </a:gs>
            <a:gs pos="100000">
              <a:schemeClr val="accent4">
                <a:hueOff val="-4020761"/>
                <a:satOff val="28070"/>
                <a:lumOff val="300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0904" tIns="120904" rIns="120904" bIns="120904" numCol="1" spcCol="1270" anchor="t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1700" kern="1200" noProof="0" dirty="0" smtClean="0"/>
            <a:t>Détails du circuit</a:t>
          </a:r>
          <a:endParaRPr lang="fr-CA" sz="1700" kern="1200" noProof="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CA" sz="1400" kern="1200" noProof="0" dirty="0" smtClean="0"/>
            <a:t>Saison : du 1</a:t>
          </a:r>
          <a:r>
            <a:rPr lang="fr-CA" sz="1400" kern="1200" baseline="30000" noProof="0" dirty="0" smtClean="0"/>
            <a:t>er</a:t>
          </a:r>
          <a:r>
            <a:rPr lang="fr-CA" sz="1400" kern="1200" noProof="0" dirty="0" smtClean="0"/>
            <a:t> mai au 30 octobre</a:t>
          </a:r>
          <a:endParaRPr lang="fr-CA" sz="1400" kern="1200" noProof="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CA" sz="1400" kern="1200" noProof="0" dirty="0" smtClean="0"/>
            <a:t>Pourboires et frais inclus</a:t>
          </a:r>
          <a:endParaRPr lang="fr-CA" sz="1400" kern="1200" noProof="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CA" sz="1400" kern="1200" noProof="0" dirty="0" smtClean="0"/>
            <a:t>Réserver avant le</a:t>
          </a:r>
          <a:br>
            <a:rPr lang="fr-CA" sz="1400" kern="1200" noProof="0" dirty="0" smtClean="0"/>
          </a:br>
          <a:r>
            <a:rPr lang="fr-CA" sz="1400" kern="1200" noProof="0" dirty="0" smtClean="0"/>
            <a:t> 20 janvier pour les meilleurs tarifs</a:t>
          </a:r>
          <a:endParaRPr lang="fr-CA" sz="1400" kern="1200" noProof="0" dirty="0"/>
        </a:p>
      </dsp:txBody>
      <dsp:txXfrm rot="10800000">
        <a:off x="4524803" y="1851659"/>
        <a:ext cx="1792278" cy="2204409"/>
      </dsp:txXfrm>
    </dsp:sp>
    <dsp:sp modelId="{D320CB9F-2645-4FEC-B41F-3BBEF9591922}">
      <dsp:nvSpPr>
        <dsp:cNvPr id="0" name=""/>
        <dsp:cNvSpPr/>
      </dsp:nvSpPr>
      <dsp:spPr>
        <a:xfrm>
          <a:off x="6566786" y="246888"/>
          <a:ext cx="1909740" cy="1357884"/>
        </a:xfrm>
        <a:prstGeom prst="round2Diag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  <a:ln w="63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5000" dist="25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4C50823-E253-4CD3-826C-7CF951E39849}">
      <dsp:nvSpPr>
        <dsp:cNvPr id="0" name=""/>
        <dsp:cNvSpPr/>
      </dsp:nvSpPr>
      <dsp:spPr>
        <a:xfrm rot="10800000">
          <a:off x="6566786" y="1851659"/>
          <a:ext cx="1909740" cy="2263140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4">
                <a:hueOff val="-6031141"/>
                <a:satOff val="42105"/>
                <a:lumOff val="4509"/>
                <a:alphaOff val="0"/>
                <a:tint val="50000"/>
                <a:satMod val="300000"/>
              </a:schemeClr>
            </a:gs>
            <a:gs pos="35000">
              <a:schemeClr val="accent4">
                <a:hueOff val="-6031141"/>
                <a:satOff val="42105"/>
                <a:lumOff val="4509"/>
                <a:alphaOff val="0"/>
                <a:tint val="37000"/>
                <a:satMod val="300000"/>
              </a:schemeClr>
            </a:gs>
            <a:gs pos="100000">
              <a:schemeClr val="accent4">
                <a:hueOff val="-6031141"/>
                <a:satOff val="42105"/>
                <a:lumOff val="4509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0904" tIns="120904" rIns="120904" bIns="120904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700" kern="1200" dirty="0" smtClean="0"/>
            <a:t>Extras</a:t>
          </a:r>
          <a:endParaRPr lang="fr-CA" sz="17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BE" sz="1400" kern="1200" dirty="0" smtClean="0"/>
            <a:t>Excursion sur l’île de Victoria</a:t>
          </a:r>
          <a:endParaRPr lang="fr-CA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BE" sz="1400" kern="1200" dirty="0" smtClean="0"/>
            <a:t>Magasinage au centre de Banff</a:t>
          </a:r>
          <a:endParaRPr lang="fr-CA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BE" sz="1400" kern="1200" dirty="0" smtClean="0"/>
            <a:t>Guide individuel </a:t>
          </a:r>
          <a:endParaRPr lang="fr-CA" sz="1400" kern="1200" dirty="0"/>
        </a:p>
      </dsp:txBody>
      <dsp:txXfrm rot="10800000">
        <a:off x="6625517" y="1851659"/>
        <a:ext cx="1792278" cy="22044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</a:lstStyle>
          <a:p>
            <a:fld id="{AB007AC3-73B9-4541-9372-F05706179EE5}" type="datetimeFigureOut">
              <a:rPr lang="en-US" smtClean="0"/>
              <a:pPr/>
              <a:t>3/24/2011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22694D-40A4-4E81-A3A8-0CAA854BE1C4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 smtClean="0"/>
              <a:t>European Tour Proposal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 smtClean="0"/>
              <a:t>Your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4879357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</a:lstStyle>
          <a:p>
            <a:fld id="{AB007AC3-73B9-4541-9372-F05706179EE5}" type="datetimeFigureOut">
              <a:rPr lang="en-US" smtClean="0"/>
              <a:pPr/>
              <a:t>3/24/2011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Your Name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22694D-40A4-4E81-A3A8-0CAA854BE1C4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8" name="Notes Placeholder 7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114986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22694D-40A4-4E81-A3A8-0CAA854BE1C4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Name</a:t>
            </a:r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22694D-40A4-4E81-A3A8-0CAA854BE1C4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Name</a:t>
            </a:r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22694D-40A4-4E81-A3A8-0CAA854BE1C4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Name</a:t>
            </a:r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22694D-40A4-4E81-A3A8-0CAA854BE1C4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Name</a:t>
            </a:r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22694D-40A4-4E81-A3A8-0CAA854BE1C4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Name</a:t>
            </a:r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22694D-40A4-4E81-A3A8-0CAA854BE1C4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Name</a:t>
            </a:r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fr-CA" noProof="0" dirty="0" smtClean="0"/>
              <a:t>Click to </a:t>
            </a:r>
            <a:r>
              <a:rPr kumimoji="0" lang="fr-CA" noProof="0" dirty="0" err="1" smtClean="0"/>
              <a:t>edit</a:t>
            </a:r>
            <a:r>
              <a:rPr kumimoji="0" lang="fr-CA" noProof="0" dirty="0" smtClean="0"/>
              <a:t> Master </a:t>
            </a:r>
            <a:r>
              <a:rPr kumimoji="0" lang="fr-CA" noProof="0" dirty="0" err="1" smtClean="0"/>
              <a:t>title</a:t>
            </a:r>
            <a:r>
              <a:rPr kumimoji="0" lang="fr-CA" noProof="0" dirty="0" smtClean="0"/>
              <a:t> style</a:t>
            </a:r>
            <a:endParaRPr kumimoji="0" lang="fr-CA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fr-CA" noProof="0" dirty="0" smtClean="0"/>
              <a:t>Click to </a:t>
            </a:r>
            <a:r>
              <a:rPr kumimoji="0" lang="fr-CA" noProof="0" dirty="0" err="1" smtClean="0"/>
              <a:t>edit</a:t>
            </a:r>
            <a:r>
              <a:rPr kumimoji="0" lang="fr-CA" noProof="0" dirty="0" smtClean="0"/>
              <a:t> Master </a:t>
            </a:r>
            <a:r>
              <a:rPr kumimoji="0" lang="fr-CA" noProof="0" dirty="0" err="1" smtClean="0"/>
              <a:t>subtitle</a:t>
            </a:r>
            <a:r>
              <a:rPr kumimoji="0" lang="fr-CA" noProof="0" dirty="0" smtClean="0"/>
              <a:t> style</a:t>
            </a:r>
            <a:endParaRPr kumimoji="0" lang="fr-CA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C331D-CB6E-4CAE-BD7D-1FD11E1F29F1}" type="slidenum">
              <a:rPr lang="fr-CA" noProof="0" smtClean="0"/>
              <a:pPr/>
              <a:t>‹N°›</a:t>
            </a:fld>
            <a:endParaRPr lang="fr-CA" noProof="0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0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E6EC331D-CB6E-4CAE-BD7D-1FD11E1F29F1}" type="slidenum">
              <a:rPr lang="en-US" smtClean="0"/>
              <a:pPr/>
              <a:t>‹N°›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0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CA" noProof="0" smtClean="0"/>
              <a:t>Click to edit Master title style</a:t>
            </a:r>
            <a:endParaRPr kumimoji="0" lang="fr-CA" noProof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fr-CA" noProof="0" smtClean="0"/>
              <a:t>Click to edit Master text styles</a:t>
            </a:r>
          </a:p>
          <a:p>
            <a:pPr lvl="1" eaLnBrk="1" latinLnBrk="0" hangingPunct="1"/>
            <a:r>
              <a:rPr lang="fr-CA" noProof="0" smtClean="0"/>
              <a:t>Second level</a:t>
            </a:r>
          </a:p>
          <a:p>
            <a:pPr lvl="2" eaLnBrk="1" latinLnBrk="0" hangingPunct="1"/>
            <a:r>
              <a:rPr lang="fr-CA" noProof="0" smtClean="0"/>
              <a:t>Third level</a:t>
            </a:r>
          </a:p>
          <a:p>
            <a:pPr lvl="3" eaLnBrk="1" latinLnBrk="0" hangingPunct="1"/>
            <a:r>
              <a:rPr lang="fr-CA" noProof="0" smtClean="0"/>
              <a:t>Fourth level</a:t>
            </a:r>
          </a:p>
          <a:p>
            <a:pPr lvl="4" eaLnBrk="1" latinLnBrk="0" hangingPunct="1"/>
            <a:r>
              <a:rPr lang="fr-CA" noProof="0" smtClean="0"/>
              <a:t>Fifth level</a:t>
            </a:r>
            <a:endParaRPr kumimoji="0" lang="fr-CA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C331D-CB6E-4CAE-BD7D-1FD11E1F29F1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fr-CA" noProof="0" smtClean="0"/>
              <a:t>Click to edit Master title style</a:t>
            </a:r>
            <a:endParaRPr kumimoji="0" lang="fr-CA" noProof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fr-CA" noProof="0" smtClean="0"/>
              <a:t>Click to edit Master text styles</a:t>
            </a:r>
          </a:p>
          <a:p>
            <a:pPr lvl="1" eaLnBrk="1" latinLnBrk="0" hangingPunct="1"/>
            <a:r>
              <a:rPr lang="fr-CA" noProof="0" smtClean="0"/>
              <a:t>Second level</a:t>
            </a:r>
          </a:p>
          <a:p>
            <a:pPr lvl="2" eaLnBrk="1" latinLnBrk="0" hangingPunct="1"/>
            <a:r>
              <a:rPr lang="fr-CA" noProof="0" smtClean="0"/>
              <a:t>Third level</a:t>
            </a:r>
          </a:p>
          <a:p>
            <a:pPr lvl="3" eaLnBrk="1" latinLnBrk="0" hangingPunct="1"/>
            <a:r>
              <a:rPr lang="fr-CA" noProof="0" smtClean="0"/>
              <a:t>Fourth level</a:t>
            </a:r>
          </a:p>
          <a:p>
            <a:pPr lvl="4" eaLnBrk="1" latinLnBrk="0" hangingPunct="1"/>
            <a:r>
              <a:rPr lang="fr-CA" noProof="0" smtClean="0"/>
              <a:t>Fifth level</a:t>
            </a:r>
            <a:endParaRPr kumimoji="0" lang="fr-CA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C331D-CB6E-4CAE-BD7D-1FD11E1F29F1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9725" y="1535113"/>
            <a:ext cx="36856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 noProof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07694" y="2174875"/>
            <a:ext cx="369770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45768" y="2174875"/>
            <a:ext cx="36696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A9356-42FB-4BB1-8D79-442ACB035A60}" type="slidenum">
              <a:rPr lang="fr-CA" noProof="0" smtClean="0"/>
              <a:pPr/>
              <a:t>‹N°›</a:t>
            </a:fld>
            <a:endParaRPr lang="fr-CA" noProof="0"/>
          </a:p>
        </p:txBody>
      </p:sp>
      <p:sp>
        <p:nvSpPr>
          <p:cNvPr id="10" name="Text Placeholder 2"/>
          <p:cNvSpPr>
            <a:spLocks noGrp="1"/>
          </p:cNvSpPr>
          <p:nvPr>
            <p:ph type="body" idx="13"/>
          </p:nvPr>
        </p:nvSpPr>
        <p:spPr>
          <a:xfrm>
            <a:off x="5257801" y="1524000"/>
            <a:ext cx="36576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 noProof="0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fr-CA" noProof="0" dirty="0" smtClean="0"/>
              <a:t>Click to </a:t>
            </a:r>
            <a:r>
              <a:rPr kumimoji="0" lang="fr-CA" noProof="0" dirty="0" err="1" smtClean="0"/>
              <a:t>edit</a:t>
            </a:r>
            <a:r>
              <a:rPr kumimoji="0" lang="fr-CA" noProof="0" dirty="0" smtClean="0"/>
              <a:t> Master </a:t>
            </a:r>
            <a:r>
              <a:rPr kumimoji="0" lang="fr-CA" noProof="0" dirty="0" err="1" smtClean="0"/>
              <a:t>title</a:t>
            </a:r>
            <a:r>
              <a:rPr kumimoji="0" lang="fr-CA" noProof="0" dirty="0" smtClean="0"/>
              <a:t> style</a:t>
            </a:r>
            <a:endParaRPr kumimoji="0" lang="fr-CA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text</a:t>
            </a:r>
            <a:r>
              <a:rPr lang="fr-CA" noProof="0" dirty="0" smtClean="0"/>
              <a:t> styles</a:t>
            </a:r>
          </a:p>
          <a:p>
            <a:pPr lvl="1" eaLnBrk="1" latinLnBrk="0" hangingPunct="1"/>
            <a:r>
              <a:rPr lang="fr-CA" noProof="0" dirty="0" smtClean="0"/>
              <a:t>Second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2" eaLnBrk="1" latinLnBrk="0" hangingPunct="1"/>
            <a:r>
              <a:rPr lang="fr-CA" noProof="0" dirty="0" err="1" smtClean="0"/>
              <a:t>Third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3" eaLnBrk="1" latinLnBrk="0" hangingPunct="1"/>
            <a:r>
              <a:rPr lang="fr-CA" noProof="0" dirty="0" err="1" smtClean="0"/>
              <a:t>Fourth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4" eaLnBrk="1" latinLnBrk="0" hangingPunct="1"/>
            <a:r>
              <a:rPr lang="fr-CA" noProof="0" dirty="0" err="1" smtClean="0"/>
              <a:t>Fifth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kumimoji="0" lang="fr-CA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C331D-CB6E-4CAE-BD7D-1FD11E1F29F1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0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fr-CA" noProof="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fr-CA" noProof="0" smtClean="0"/>
              <a:t>Click to edit Master title style</a:t>
            </a:r>
            <a:endParaRPr kumimoji="0" lang="fr-CA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C331D-CB6E-4CAE-BD7D-1FD11E1F29F1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0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CA" noProof="0" dirty="0" smtClean="0"/>
              <a:t>Click to </a:t>
            </a:r>
            <a:r>
              <a:rPr kumimoji="0" lang="fr-CA" noProof="0" dirty="0" err="1" smtClean="0"/>
              <a:t>edit</a:t>
            </a:r>
            <a:r>
              <a:rPr kumimoji="0" lang="fr-CA" noProof="0" dirty="0" smtClean="0"/>
              <a:t> Master </a:t>
            </a:r>
            <a:r>
              <a:rPr kumimoji="0" lang="fr-CA" noProof="0" dirty="0" err="1" smtClean="0"/>
              <a:t>title</a:t>
            </a:r>
            <a:r>
              <a:rPr kumimoji="0" lang="fr-CA" noProof="0" dirty="0" smtClean="0"/>
              <a:t> style</a:t>
            </a:r>
            <a:endParaRPr kumimoji="0" lang="fr-CA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text</a:t>
            </a:r>
            <a:r>
              <a:rPr lang="fr-CA" noProof="0" dirty="0" smtClean="0"/>
              <a:t> styles</a:t>
            </a:r>
          </a:p>
          <a:p>
            <a:pPr lvl="1" eaLnBrk="1" latinLnBrk="0" hangingPunct="1"/>
            <a:r>
              <a:rPr lang="fr-CA" noProof="0" dirty="0" smtClean="0"/>
              <a:t>Second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2" eaLnBrk="1" latinLnBrk="0" hangingPunct="1"/>
            <a:r>
              <a:rPr lang="fr-CA" noProof="0" dirty="0" err="1" smtClean="0"/>
              <a:t>Third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3" eaLnBrk="1" latinLnBrk="0" hangingPunct="1"/>
            <a:r>
              <a:rPr lang="fr-CA" noProof="0" dirty="0" err="1" smtClean="0"/>
              <a:t>Fourth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4" eaLnBrk="1" latinLnBrk="0" hangingPunct="1"/>
            <a:r>
              <a:rPr lang="fr-CA" noProof="0" dirty="0" err="1" smtClean="0"/>
              <a:t>Fifth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kumimoji="0" lang="fr-CA" noProof="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text</a:t>
            </a:r>
            <a:r>
              <a:rPr lang="fr-CA" noProof="0" dirty="0" smtClean="0"/>
              <a:t> styles</a:t>
            </a:r>
          </a:p>
          <a:p>
            <a:pPr lvl="1" eaLnBrk="1" latinLnBrk="0" hangingPunct="1"/>
            <a:r>
              <a:rPr lang="fr-CA" noProof="0" dirty="0" smtClean="0"/>
              <a:t>Second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2" eaLnBrk="1" latinLnBrk="0" hangingPunct="1"/>
            <a:r>
              <a:rPr lang="fr-CA" noProof="0" dirty="0" err="1" smtClean="0"/>
              <a:t>Third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3" eaLnBrk="1" latinLnBrk="0" hangingPunct="1"/>
            <a:r>
              <a:rPr lang="fr-CA" noProof="0" dirty="0" err="1" smtClean="0"/>
              <a:t>Fourth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4" eaLnBrk="1" latinLnBrk="0" hangingPunct="1"/>
            <a:r>
              <a:rPr lang="fr-CA" noProof="0" dirty="0" err="1" smtClean="0"/>
              <a:t>Fifth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kumimoji="0" lang="fr-CA" noProof="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C331D-CB6E-4CAE-BD7D-1FD11E1F29F1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0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fr-CA" noProof="0" smtClean="0"/>
              <a:t>Click to edit Master title style</a:t>
            </a:r>
            <a:endParaRPr kumimoji="0" lang="fr-CA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fr-CA" noProof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fr-CA" noProof="0" smtClean="0"/>
              <a:t>Click to edit Master text styles</a:t>
            </a:r>
          </a:p>
          <a:p>
            <a:pPr lvl="1" eaLnBrk="1" latinLnBrk="0" hangingPunct="1"/>
            <a:r>
              <a:rPr lang="fr-CA" noProof="0" smtClean="0"/>
              <a:t>Second level</a:t>
            </a:r>
          </a:p>
          <a:p>
            <a:pPr lvl="2" eaLnBrk="1" latinLnBrk="0" hangingPunct="1"/>
            <a:r>
              <a:rPr lang="fr-CA" noProof="0" smtClean="0"/>
              <a:t>Third level</a:t>
            </a:r>
          </a:p>
          <a:p>
            <a:pPr lvl="3" eaLnBrk="1" latinLnBrk="0" hangingPunct="1"/>
            <a:r>
              <a:rPr lang="fr-CA" noProof="0" smtClean="0"/>
              <a:t>Fourth level</a:t>
            </a:r>
          </a:p>
          <a:p>
            <a:pPr lvl="4" eaLnBrk="1" latinLnBrk="0" hangingPunct="1"/>
            <a:r>
              <a:rPr lang="fr-CA" noProof="0" smtClean="0"/>
              <a:t>Fifth level</a:t>
            </a:r>
            <a:endParaRPr kumimoji="0" lang="fr-CA" noProof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fr-CA" noProof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fr-CA" noProof="0" smtClean="0"/>
              <a:t>Click to edit Master text styles</a:t>
            </a:r>
          </a:p>
          <a:p>
            <a:pPr lvl="1" eaLnBrk="1" latinLnBrk="0" hangingPunct="1"/>
            <a:r>
              <a:rPr lang="fr-CA" noProof="0" smtClean="0"/>
              <a:t>Second level</a:t>
            </a:r>
          </a:p>
          <a:p>
            <a:pPr lvl="2" eaLnBrk="1" latinLnBrk="0" hangingPunct="1"/>
            <a:r>
              <a:rPr lang="fr-CA" noProof="0" smtClean="0"/>
              <a:t>Third level</a:t>
            </a:r>
          </a:p>
          <a:p>
            <a:pPr lvl="3" eaLnBrk="1" latinLnBrk="0" hangingPunct="1"/>
            <a:r>
              <a:rPr lang="fr-CA" noProof="0" smtClean="0"/>
              <a:t>Fourth level</a:t>
            </a:r>
          </a:p>
          <a:p>
            <a:pPr lvl="4" eaLnBrk="1" latinLnBrk="0" hangingPunct="1"/>
            <a:r>
              <a:rPr lang="fr-CA" noProof="0" smtClean="0"/>
              <a:t>Fifth level</a:t>
            </a:r>
            <a:endParaRPr kumimoji="0" lang="fr-CA" noProof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C331D-CB6E-4CAE-BD7D-1FD11E1F29F1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fr-CA" noProof="0" smtClean="0"/>
              <a:t>Click to edit Master title style</a:t>
            </a:r>
            <a:endParaRPr kumimoji="0" lang="fr-CA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8458200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fr-CA" noProof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84582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fr-CA" noProof="0" smtClean="0"/>
              <a:t>Click to edit Master text styles</a:t>
            </a:r>
          </a:p>
          <a:p>
            <a:pPr lvl="1" eaLnBrk="1" latinLnBrk="0" hangingPunct="1"/>
            <a:r>
              <a:rPr lang="fr-CA" noProof="0" smtClean="0"/>
              <a:t>Second level</a:t>
            </a:r>
          </a:p>
          <a:p>
            <a:pPr lvl="2" eaLnBrk="1" latinLnBrk="0" hangingPunct="1"/>
            <a:r>
              <a:rPr lang="fr-CA" noProof="0" smtClean="0"/>
              <a:t>Third level</a:t>
            </a:r>
          </a:p>
          <a:p>
            <a:pPr lvl="3" eaLnBrk="1" latinLnBrk="0" hangingPunct="1"/>
            <a:r>
              <a:rPr lang="fr-CA" noProof="0" smtClean="0"/>
              <a:t>Fourth level</a:t>
            </a:r>
          </a:p>
          <a:p>
            <a:pPr lvl="4" eaLnBrk="1" latinLnBrk="0" hangingPunct="1"/>
            <a:r>
              <a:rPr lang="fr-CA" noProof="0" smtClean="0"/>
              <a:t>Fifth level</a:t>
            </a:r>
            <a:endParaRPr kumimoji="0" lang="fr-CA" noProof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C331D-CB6E-4CAE-BD7D-1FD11E1F29F1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265399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C331D-CB6E-4CAE-BD7D-1FD11E1F29F1}" type="slidenum">
              <a:rPr lang="en-US" smtClean="0"/>
              <a:pPr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0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C331D-CB6E-4CAE-BD7D-1FD11E1F29F1}" type="slidenum">
              <a:rPr lang="en-US" smtClean="0"/>
              <a:pPr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0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C331D-CB6E-4CAE-BD7D-1FD11E1F29F1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0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fr-CA" noProof="0" smtClean="0"/>
              <a:t>Click to edit Master title style</a:t>
            </a:r>
            <a:endParaRPr kumimoji="0" lang="fr-CA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fr-CA" noProof="0" dirty="0" smtClean="0"/>
              <a:t>Click to </a:t>
            </a:r>
            <a:r>
              <a:rPr kumimoji="0" lang="fr-CA" noProof="0" dirty="0" err="1" smtClean="0"/>
              <a:t>edit</a:t>
            </a:r>
            <a:r>
              <a:rPr kumimoji="0" lang="fr-CA" noProof="0" dirty="0" smtClean="0"/>
              <a:t> Master </a:t>
            </a:r>
            <a:r>
              <a:rPr kumimoji="0" lang="fr-CA" noProof="0" dirty="0" err="1" smtClean="0"/>
              <a:t>text</a:t>
            </a:r>
            <a:r>
              <a:rPr kumimoji="0" lang="fr-CA" noProof="0" dirty="0" smtClean="0"/>
              <a:t> styles</a:t>
            </a:r>
          </a:p>
          <a:p>
            <a:pPr lvl="1" eaLnBrk="1" latinLnBrk="0" hangingPunct="1"/>
            <a:r>
              <a:rPr kumimoji="0" lang="fr-CA" noProof="0" dirty="0" smtClean="0"/>
              <a:t>Second </a:t>
            </a:r>
            <a:r>
              <a:rPr kumimoji="0" lang="fr-CA" noProof="0" dirty="0" err="1" smtClean="0"/>
              <a:t>level</a:t>
            </a:r>
            <a:endParaRPr kumimoji="0" lang="fr-CA" noProof="0" dirty="0" smtClean="0"/>
          </a:p>
          <a:p>
            <a:pPr lvl="2" eaLnBrk="1" latinLnBrk="0" hangingPunct="1"/>
            <a:r>
              <a:rPr kumimoji="0" lang="fr-CA" noProof="0" dirty="0" err="1" smtClean="0"/>
              <a:t>Third</a:t>
            </a:r>
            <a:r>
              <a:rPr kumimoji="0" lang="fr-CA" noProof="0" dirty="0" smtClean="0"/>
              <a:t> </a:t>
            </a:r>
            <a:r>
              <a:rPr kumimoji="0" lang="fr-CA" noProof="0" dirty="0" err="1" smtClean="0"/>
              <a:t>level</a:t>
            </a:r>
            <a:endParaRPr kumimoji="0" lang="fr-CA" noProof="0" dirty="0" smtClean="0"/>
          </a:p>
          <a:p>
            <a:pPr lvl="3" eaLnBrk="1" latinLnBrk="0" hangingPunct="1"/>
            <a:r>
              <a:rPr kumimoji="0" lang="fr-CA" noProof="0" dirty="0" err="1" smtClean="0"/>
              <a:t>Fourth</a:t>
            </a:r>
            <a:r>
              <a:rPr kumimoji="0" lang="fr-CA" noProof="0" dirty="0" smtClean="0"/>
              <a:t> </a:t>
            </a:r>
            <a:r>
              <a:rPr kumimoji="0" lang="fr-CA" noProof="0" dirty="0" err="1" smtClean="0"/>
              <a:t>level</a:t>
            </a:r>
            <a:endParaRPr kumimoji="0" lang="fr-CA" noProof="0" dirty="0" smtClean="0"/>
          </a:p>
          <a:p>
            <a:pPr lvl="4" eaLnBrk="1" latinLnBrk="0" hangingPunct="1"/>
            <a:r>
              <a:rPr kumimoji="0" lang="fr-CA" noProof="0" dirty="0" err="1" smtClean="0"/>
              <a:t>Fifth</a:t>
            </a:r>
            <a:r>
              <a:rPr kumimoji="0" lang="fr-CA" noProof="0" dirty="0" smtClean="0"/>
              <a:t> </a:t>
            </a:r>
            <a:r>
              <a:rPr kumimoji="0" lang="fr-CA" noProof="0" dirty="0" err="1" smtClean="0"/>
              <a:t>level</a:t>
            </a:r>
            <a:endParaRPr kumimoji="0" lang="fr-CA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E6EC331D-CB6E-4CAE-BD7D-1FD11E1F29F1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72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59" r:id="rId13"/>
  </p:sldLayoutIdLst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0" restart="never" nodeType="tmRoot"/>
      </p:par>
    </p:tnLst>
  </p:timing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slideLayout" Target="../slideLayouts/slideLayout6.xml"/><Relationship Id="rId7" Type="http://schemas.openxmlformats.org/officeDocument/2006/relationships/diagramQuickStyle" Target="../diagrams/quickStyle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openxmlformats.org/officeDocument/2006/relationships/image" Target="../media/image8.png"/><Relationship Id="rId4" Type="http://schemas.openxmlformats.org/officeDocument/2006/relationships/notesSlide" Target="../notesSlides/notesSlide2.xml"/><Relationship Id="rId9" Type="http://schemas.microsoft.com/office/2007/relationships/diagramDrawing" Target="../diagrams/drawin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Autres circuits au Canada</a:t>
            </a:r>
            <a:endParaRPr lang="fr-C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 smtClean="0"/>
              <a:t>Voyages Tour Aventure</a:t>
            </a:r>
            <a:endParaRPr lang="fr-C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7654" y="2819400"/>
            <a:ext cx="5157746" cy="3833771"/>
          </a:xfrm>
          <a:prstGeom prst="rect">
            <a:avLst/>
          </a:prstGeom>
        </p:spPr>
      </p:pic>
      <p:sp>
        <p:nvSpPr>
          <p:cNvPr id="5" name="Bouton d’action : Suivant 4">
            <a:hlinkClick r:id="" action="ppaction://hlinkshowjump?jump=nextslide" highlightClick="1"/>
          </p:cNvPr>
          <p:cNvSpPr/>
          <p:nvPr/>
        </p:nvSpPr>
        <p:spPr>
          <a:xfrm>
            <a:off x="381000" y="6248400"/>
            <a:ext cx="304800" cy="304800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12447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0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Parcs nationaux</a:t>
            </a:r>
            <a:endParaRPr lang="fr-CA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 smtClean="0"/>
              <a:t>Caractéristiques du circuit/Transport</a:t>
            </a:r>
            <a:endParaRPr lang="fr-CA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515276893"/>
              </p:ext>
            </p:extLst>
          </p:nvPr>
        </p:nvGraphicFramePr>
        <p:xfrm>
          <a:off x="457200" y="2449513"/>
          <a:ext cx="8458200" cy="1844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4550"/>
                <a:gridCol w="2114550"/>
                <a:gridCol w="2114550"/>
                <a:gridCol w="2114550"/>
              </a:tblGrid>
              <a:tr h="37084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Hébergement</a:t>
                      </a:r>
                      <a:endParaRPr lang="fr-CA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Transport</a:t>
                      </a:r>
                      <a:endParaRPr lang="fr-CA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Prix</a:t>
                      </a:r>
                      <a:endParaRPr lang="fr-CA" noProof="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Inclus</a:t>
                      </a:r>
                      <a:endParaRPr lang="fr-CA" noProof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20040">
                <a:tc rowSpan="2">
                  <a:txBody>
                    <a:bodyPr/>
                    <a:lstStyle/>
                    <a:p>
                      <a:r>
                        <a:rPr lang="fr-CA" noProof="0" dirty="0" smtClean="0"/>
                        <a:t>Gîte</a:t>
                      </a:r>
                      <a:endParaRPr lang="fr-CA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Marche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25 $/jour - 5 jours</a:t>
                      </a:r>
                      <a:endParaRPr lang="fr-CA" baseline="0" noProof="0" dirty="0" smtClean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/>
                    <a:p>
                      <a:r>
                        <a:rPr lang="fr-CA" noProof="0" dirty="0" smtClean="0"/>
                        <a:t>2 repas/jour</a:t>
                      </a:r>
                      <a:r>
                        <a:rPr kumimoji="0" lang="fr-F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[icône]</a:t>
                      </a:r>
                      <a:endParaRPr lang="fr-CA" noProof="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20040">
                <a:tc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fr-CA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Vélo</a:t>
                      </a:r>
                      <a:endParaRPr lang="fr-CA" noProof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38 $/jour  - 3 jours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Camping</a:t>
                      </a:r>
                      <a:endParaRPr lang="fr-CA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noProof="0" smtClean="0"/>
                        <a:t>Auto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57 $/jour - </a:t>
                      </a:r>
                      <a:r>
                        <a:rPr lang="fr-CA" baseline="0" noProof="0" dirty="0" smtClean="0"/>
                        <a:t>3 jours</a:t>
                      </a:r>
                      <a:endParaRPr lang="fr-CA" noProof="0" dirty="0" smtClean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2 repas/jour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Auberge rurale</a:t>
                      </a:r>
                      <a:endParaRPr lang="fr-CA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Autobus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92 $/jour - </a:t>
                      </a:r>
                      <a:r>
                        <a:rPr lang="fr-CA" baseline="0" noProof="0" dirty="0" smtClean="0"/>
                        <a:t>3 jours</a:t>
                      </a:r>
                      <a:endParaRPr lang="fr-CA" noProof="0" dirty="0" smtClean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3 repas/jour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sp>
        <p:nvSpPr>
          <p:cNvPr id="6" name="Donut 5"/>
          <p:cNvSpPr/>
          <p:nvPr/>
        </p:nvSpPr>
        <p:spPr>
          <a:xfrm rot="2315675">
            <a:off x="-160028" y="3126297"/>
            <a:ext cx="1125717" cy="1102624"/>
          </a:xfrm>
          <a:prstGeom prst="donut">
            <a:avLst>
              <a:gd name="adj" fmla="val 11833"/>
            </a:avLst>
          </a:prstGeom>
          <a:noFill/>
          <a:ln w="7350" cap="rnd" cmpd="sng" algn="ctr">
            <a:noFill/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pic>
        <p:nvPicPr>
          <p:cNvPr id="1027" name="Picture 3" descr="C:\Users\Colette\AppData\Local\Microsoft\Windows\Temporary Internet Files\Content.IE5\YYQVXZMW\MM900295178[1]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000" y="4860000"/>
            <a:ext cx="2371725" cy="1685925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Bouton d’action : Suivant 6">
            <a:hlinkClick r:id="" action="ppaction://hlinkshowjump?jump=nextslide" highlightClick="1"/>
          </p:cNvPr>
          <p:cNvSpPr/>
          <p:nvPr/>
        </p:nvSpPr>
        <p:spPr>
          <a:xfrm>
            <a:off x="381000" y="6248400"/>
            <a:ext cx="304800" cy="304800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0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Parc national de Jasper</a:t>
            </a:r>
            <a:endParaRPr lang="fr-CA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 smtClean="0"/>
              <a:t>Circuits pédestres ou cyclistes</a:t>
            </a:r>
            <a:endParaRPr lang="fr-CA" dirty="0"/>
          </a:p>
        </p:txBody>
      </p:sp>
      <p:graphicFrame>
        <p:nvGraphicFramePr>
          <p:cNvPr id="24" name="Content Placeholder 2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772210929"/>
              </p:ext>
            </p:extLst>
          </p:nvPr>
        </p:nvGraphicFramePr>
        <p:xfrm>
          <a:off x="228600" y="2438400"/>
          <a:ext cx="874117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6" name="Donut 5"/>
          <p:cNvSpPr/>
          <p:nvPr/>
        </p:nvSpPr>
        <p:spPr>
          <a:xfrm rot="2315675">
            <a:off x="-160028" y="3126297"/>
            <a:ext cx="1125717" cy="1102624"/>
          </a:xfrm>
          <a:prstGeom prst="donut">
            <a:avLst>
              <a:gd name="adj" fmla="val 11833"/>
            </a:avLst>
          </a:prstGeom>
          <a:noFill/>
          <a:ln w="7350" cap="rnd" cmpd="sng" algn="ctr">
            <a:noFill/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pic>
        <p:nvPicPr>
          <p:cNvPr id="3" name="PPT G-6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2840.3552" end="2305.5416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934200" y="1657865"/>
            <a:ext cx="609600" cy="609600"/>
          </a:xfrm>
          <a:prstGeom prst="rect">
            <a:avLst/>
          </a:prstGeom>
        </p:spPr>
      </p:pic>
      <p:sp>
        <p:nvSpPr>
          <p:cNvPr id="7" name="Bouton d’action : Suivant 6">
            <a:hlinkClick r:id="" action="ppaction://hlinkshowjump?jump=nextslide" highlightClick="1"/>
          </p:cNvPr>
          <p:cNvSpPr/>
          <p:nvPr/>
        </p:nvSpPr>
        <p:spPr>
          <a:xfrm>
            <a:off x="381000" y="6248400"/>
            <a:ext cx="304800" cy="304800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0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5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A" dirty="0" smtClean="0"/>
              <a:t>Rapides de </a:t>
            </a:r>
            <a:r>
              <a:rPr lang="fr-CA" dirty="0" err="1" smtClean="0"/>
              <a:t>Bucking</a:t>
            </a:r>
            <a:r>
              <a:rPr lang="fr-CA" dirty="0" smtClean="0"/>
              <a:t> Horse</a:t>
            </a:r>
            <a:endParaRPr lang="fr-CA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 smtClean="0"/>
              <a:t>Caractéristiques du circuit</a:t>
            </a:r>
            <a:endParaRPr lang="fr-CA" dirty="0"/>
          </a:p>
        </p:txBody>
      </p:sp>
      <p:sp>
        <p:nvSpPr>
          <p:cNvPr id="6" name="Donut 5"/>
          <p:cNvSpPr/>
          <p:nvPr/>
        </p:nvSpPr>
        <p:spPr>
          <a:xfrm rot="2315675">
            <a:off x="-160028" y="3126297"/>
            <a:ext cx="1125717" cy="1102624"/>
          </a:xfrm>
          <a:prstGeom prst="donut">
            <a:avLst>
              <a:gd name="adj" fmla="val 11833"/>
            </a:avLst>
          </a:prstGeom>
          <a:noFill/>
          <a:ln w="7350" cap="rnd" cmpd="sng" algn="ctr">
            <a:noFill/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990305132"/>
              </p:ext>
            </p:extLst>
          </p:nvPr>
        </p:nvGraphicFramePr>
        <p:xfrm>
          <a:off x="559584" y="2437778"/>
          <a:ext cx="7974816" cy="202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9558"/>
                <a:gridCol w="1180069"/>
                <a:gridCol w="2744345"/>
                <a:gridCol w="2100844"/>
              </a:tblGrid>
              <a:tr h="37084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Hébergement</a:t>
                      </a:r>
                      <a:endParaRPr lang="fr-CA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Durée</a:t>
                      </a:r>
                      <a:endParaRPr lang="fr-CA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Prix individuel/groupe</a:t>
                      </a:r>
                      <a:endParaRPr lang="fr-CA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Inclus</a:t>
                      </a:r>
                      <a:endParaRPr lang="fr-CA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Débutant - Tour A</a:t>
                      </a:r>
                    </a:p>
                    <a:p>
                      <a:r>
                        <a:rPr lang="fr-CA" noProof="0" dirty="0" smtClean="0"/>
                        <a:t>Débutant - Tour B</a:t>
                      </a:r>
                      <a:endParaRPr lang="fr-CA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4 heures</a:t>
                      </a:r>
                    </a:p>
                    <a:p>
                      <a:r>
                        <a:rPr lang="fr-CA" noProof="0" dirty="0" smtClean="0"/>
                        <a:t>1 nuitée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  45 $ /</a:t>
                      </a:r>
                      <a:r>
                        <a:rPr lang="fr-CA" baseline="0" noProof="0" dirty="0" smtClean="0"/>
                        <a:t> </a:t>
                      </a:r>
                      <a:r>
                        <a:rPr lang="fr-CA" noProof="0" dirty="0" smtClean="0"/>
                        <a:t>35 $ (+3)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baseline="0" noProof="0" dirty="0" smtClean="0"/>
                        <a:t>108 $/ 99 $</a:t>
                      </a:r>
                      <a:r>
                        <a:rPr lang="fr-CA" noProof="0" dirty="0" smtClean="0"/>
                        <a:t> (+3)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noProof="0" dirty="0" smtClean="0"/>
                    </a:p>
                    <a:p>
                      <a:r>
                        <a:rPr lang="fr-CA" noProof="0" dirty="0" smtClean="0"/>
                        <a:t>Transferts/Repas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Expert - Tour A</a:t>
                      </a:r>
                    </a:p>
                    <a:p>
                      <a:r>
                        <a:rPr lang="fr-CA" noProof="0" dirty="0" smtClean="0"/>
                        <a:t>Expert - Tour B</a:t>
                      </a:r>
                      <a:endParaRPr lang="fr-CA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3 jours</a:t>
                      </a:r>
                    </a:p>
                    <a:p>
                      <a:r>
                        <a:rPr lang="fr-CA" noProof="0" dirty="0" smtClean="0"/>
                        <a:t>4 jours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167 $</a:t>
                      </a:r>
                      <a:r>
                        <a:rPr lang="fr-CA" baseline="0" noProof="0" dirty="0" smtClean="0"/>
                        <a:t> / </a:t>
                      </a:r>
                      <a:r>
                        <a:rPr lang="fr-CA" noProof="0" dirty="0" smtClean="0"/>
                        <a:t>145 $ (+4)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219 $</a:t>
                      </a:r>
                      <a:r>
                        <a:rPr lang="fr-CA" baseline="0" noProof="0" dirty="0" smtClean="0"/>
                        <a:t> / 199 $ </a:t>
                      </a:r>
                      <a:r>
                        <a:rPr lang="fr-CA" noProof="0" dirty="0" smtClean="0"/>
                        <a:t>(+8)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Transferts/Repas</a:t>
                      </a:r>
                    </a:p>
                    <a:p>
                      <a:r>
                        <a:rPr lang="fr-CA" noProof="0" dirty="0" smtClean="0"/>
                        <a:t>Transferts/Repas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Tour Extrême</a:t>
                      </a:r>
                      <a:endParaRPr lang="fr-CA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4 jours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235</a:t>
                      </a:r>
                      <a:r>
                        <a:rPr lang="fr-CA" baseline="0" noProof="0" dirty="0" smtClean="0"/>
                        <a:t> $/ 219 $ </a:t>
                      </a:r>
                      <a:r>
                        <a:rPr lang="fr-CA" noProof="0" dirty="0" smtClean="0"/>
                        <a:t>(+8)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Transferts/Repas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Bouton d’action : Suivant 6">
            <a:hlinkClick r:id="" action="ppaction://hlinkshowjump?jump=nextslide" highlightClick="1"/>
          </p:cNvPr>
          <p:cNvSpPr/>
          <p:nvPr/>
        </p:nvSpPr>
        <p:spPr>
          <a:xfrm>
            <a:off x="381000" y="6248400"/>
            <a:ext cx="304800" cy="304800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073732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0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A" dirty="0" smtClean="0"/>
              <a:t>Rapides </a:t>
            </a:r>
            <a:r>
              <a:rPr lang="fr-CA" dirty="0" err="1" smtClean="0"/>
              <a:t>Bucking</a:t>
            </a:r>
            <a:r>
              <a:rPr lang="fr-CA" dirty="0" smtClean="0"/>
              <a:t> Horse </a:t>
            </a:r>
            <a:br>
              <a:rPr lang="fr-CA" dirty="0" smtClean="0"/>
            </a:br>
            <a:r>
              <a:rPr lang="fr-CA" dirty="0" smtClean="0"/>
              <a:t>Circuits au</a:t>
            </a:r>
            <a:br>
              <a:rPr lang="fr-CA" dirty="0" smtClean="0"/>
            </a:br>
            <a:r>
              <a:rPr lang="fr-CA" dirty="0" smtClean="0"/>
              <a:t>Canada</a:t>
            </a:r>
            <a:endParaRPr lang="fr-CA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CA" dirty="0" smtClean="0"/>
              <a:t>Rivière </a:t>
            </a:r>
            <a:r>
              <a:rPr lang="fr-CA" dirty="0" err="1" smtClean="0"/>
              <a:t>Bucking</a:t>
            </a:r>
            <a:r>
              <a:rPr lang="fr-CA" dirty="0" smtClean="0"/>
              <a:t> Horse, près du point de départ du circuit</a:t>
            </a:r>
          </a:p>
        </p:txBody>
      </p:sp>
      <p:pic>
        <p:nvPicPr>
          <p:cNvPr id="3" name="Espace réservé du contenu 2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lasticWrap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1905000"/>
            <a:ext cx="5589524" cy="4310126"/>
          </a:xfrm>
        </p:spPr>
      </p:pic>
      <p:sp>
        <p:nvSpPr>
          <p:cNvPr id="5" name="Bouton d’action : Suivant 4">
            <a:hlinkClick r:id="" action="ppaction://hlinkshowjump?jump=nextslide" highlightClick="1"/>
          </p:cNvPr>
          <p:cNvSpPr/>
          <p:nvPr/>
        </p:nvSpPr>
        <p:spPr>
          <a:xfrm>
            <a:off x="381000" y="6248400"/>
            <a:ext cx="304800" cy="304800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0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A" dirty="0"/>
              <a:t>Rapides </a:t>
            </a:r>
            <a:r>
              <a:rPr lang="fr-CA" dirty="0" err="1"/>
              <a:t>Bucking</a:t>
            </a:r>
            <a:r>
              <a:rPr lang="fr-CA" dirty="0"/>
              <a:t> Horse </a:t>
            </a:r>
            <a:br>
              <a:rPr lang="fr-CA" dirty="0"/>
            </a:br>
            <a:r>
              <a:rPr lang="fr-CA" dirty="0"/>
              <a:t>Circuits au</a:t>
            </a:r>
            <a:br>
              <a:rPr lang="fr-CA" dirty="0"/>
            </a:br>
            <a:r>
              <a:rPr lang="fr-CA" dirty="0"/>
              <a:t>Canada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CA" dirty="0" smtClean="0"/>
              <a:t>Près de la première série de rapides sur la rivière </a:t>
            </a:r>
            <a:r>
              <a:rPr lang="fr-CA" dirty="0" err="1" smtClean="0"/>
              <a:t>Bucking</a:t>
            </a:r>
            <a:r>
              <a:rPr lang="fr-CA" dirty="0" smtClean="0"/>
              <a:t> Horse</a:t>
            </a:r>
          </a:p>
        </p:txBody>
      </p:sp>
      <p:pic>
        <p:nvPicPr>
          <p:cNvPr id="3" name="Espace réservé du contenu 2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lasticWrap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1905000"/>
            <a:ext cx="5589524" cy="4310126"/>
          </a:xfrm>
        </p:spPr>
      </p:pic>
      <p:sp>
        <p:nvSpPr>
          <p:cNvPr id="5" name="Bouton d’action : Suivant 4">
            <a:hlinkClick r:id="" action="ppaction://hlinkshowjump?jump=nextslide" highlightClick="1"/>
          </p:cNvPr>
          <p:cNvSpPr/>
          <p:nvPr/>
        </p:nvSpPr>
        <p:spPr>
          <a:xfrm>
            <a:off x="381000" y="6248400"/>
            <a:ext cx="304800" cy="304800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0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A" smtClean="0"/>
              <a:t>Parc national de Jasper Circuits au</a:t>
            </a:r>
            <a:br>
              <a:rPr lang="fr-CA" smtClean="0"/>
            </a:br>
            <a:r>
              <a:rPr lang="fr-CA" smtClean="0"/>
              <a:t>Canada</a:t>
            </a:r>
            <a:endParaRPr lang="fr-CA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CA" dirty="0" smtClean="0"/>
              <a:t>Les Rocheuses canadiennes vues de Jasper, Canada</a:t>
            </a:r>
          </a:p>
        </p:txBody>
      </p:sp>
      <p:pic>
        <p:nvPicPr>
          <p:cNvPr id="3" name="Content Placeholder 2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lasticWrap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1905000"/>
            <a:ext cx="5589523" cy="4310126"/>
          </a:xfrm>
        </p:spPr>
      </p:pic>
      <p:sp>
        <p:nvSpPr>
          <p:cNvPr id="4" name="Bouton d'action : Accueil 3">
            <a:hlinkClick r:id="" action="ppaction://hlinkshowjump?jump=firstslide" highlightClick="1"/>
          </p:cNvPr>
          <p:cNvSpPr/>
          <p:nvPr/>
        </p:nvSpPr>
        <p:spPr>
          <a:xfrm>
            <a:off x="381000" y="6172200"/>
            <a:ext cx="381000" cy="381000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0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0</TotalTime>
  <Words>258</Words>
  <Application>Microsoft Office PowerPoint</Application>
  <PresentationFormat>Affichage à l'écran (4:3)</PresentationFormat>
  <Paragraphs>86</Paragraphs>
  <Slides>7</Slides>
  <Notes>6</Notes>
  <HiddenSlides>0</HiddenSlides>
  <MMClips>1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8" baseType="lpstr">
      <vt:lpstr>Module</vt:lpstr>
      <vt:lpstr>Autres circuits au Canada</vt:lpstr>
      <vt:lpstr>Parcs nationaux</vt:lpstr>
      <vt:lpstr>Parc national de Jasper</vt:lpstr>
      <vt:lpstr>Rapides de Bucking Horse</vt:lpstr>
      <vt:lpstr>Rapides Bucking Horse  Circuits au Canada</vt:lpstr>
      <vt:lpstr>Rapides Bucking Horse  Circuits au Canada</vt:lpstr>
      <vt:lpstr>Parc national de Jasper Circuits au Canada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>Le Canada en train</dc:subject>
  <dc:creator/>
  <cp:keywords>Canada, Train, Circuit</cp:keywords>
  <cp:lastModifiedBy/>
  <cp:revision>1</cp:revision>
  <dcterms:created xsi:type="dcterms:W3CDTF">2010-03-12T22:48:32Z</dcterms:created>
  <dcterms:modified xsi:type="dcterms:W3CDTF">2011-03-24T05:11:10Z</dcterms:modified>
  <cp:category>Aperçus des circuits</cp:category>
  <cp:contentStatus>Ébauche</cp:contentStatus>
</cp:coreProperties>
</file>